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23"/>
  </p:notesMasterIdLst>
  <p:sldIdLst>
    <p:sldId id="256" r:id="rId2"/>
    <p:sldId id="262" r:id="rId3"/>
    <p:sldId id="257" r:id="rId4"/>
    <p:sldId id="272" r:id="rId5"/>
    <p:sldId id="306" r:id="rId6"/>
    <p:sldId id="304" r:id="rId7"/>
    <p:sldId id="305" r:id="rId8"/>
    <p:sldId id="274" r:id="rId9"/>
    <p:sldId id="300" r:id="rId10"/>
    <p:sldId id="301" r:id="rId11"/>
    <p:sldId id="302" r:id="rId12"/>
    <p:sldId id="303" r:id="rId13"/>
    <p:sldId id="308" r:id="rId14"/>
    <p:sldId id="309" r:id="rId15"/>
    <p:sldId id="310" r:id="rId16"/>
    <p:sldId id="277" r:id="rId17"/>
    <p:sldId id="307" r:id="rId18"/>
    <p:sldId id="278" r:id="rId19"/>
    <p:sldId id="299" r:id="rId20"/>
    <p:sldId id="311" r:id="rId21"/>
    <p:sldId id="312" r:id="rId22"/>
  </p:sldIdLst>
  <p:sldSz cx="9144000" cy="6858000" type="screen4x3"/>
  <p:notesSz cx="6858000" cy="9144000"/>
  <p:defaultTextStyle>
    <a:defPPr>
      <a:defRPr lang="en-US"/>
    </a:defPPr>
    <a:lvl1pPr algn="l" rtl="0" fontAlgn="base">
      <a:lnSpc>
        <a:spcPct val="80000"/>
      </a:lnSpc>
      <a:spcBef>
        <a:spcPct val="20000"/>
      </a:spcBef>
      <a:spcAft>
        <a:spcPct val="0"/>
      </a:spcAft>
      <a:defRPr kern="1200">
        <a:solidFill>
          <a:schemeClr val="tx1"/>
        </a:solidFill>
        <a:latin typeface="Arial" charset="0"/>
        <a:ea typeface="+mn-ea"/>
        <a:cs typeface="+mn-cs"/>
      </a:defRPr>
    </a:lvl1pPr>
    <a:lvl2pPr marL="457200" algn="l" rtl="0" fontAlgn="base">
      <a:lnSpc>
        <a:spcPct val="80000"/>
      </a:lnSpc>
      <a:spcBef>
        <a:spcPct val="20000"/>
      </a:spcBef>
      <a:spcAft>
        <a:spcPct val="0"/>
      </a:spcAft>
      <a:defRPr kern="1200">
        <a:solidFill>
          <a:schemeClr val="tx1"/>
        </a:solidFill>
        <a:latin typeface="Arial" charset="0"/>
        <a:ea typeface="+mn-ea"/>
        <a:cs typeface="+mn-cs"/>
      </a:defRPr>
    </a:lvl2pPr>
    <a:lvl3pPr marL="914400" algn="l" rtl="0" fontAlgn="base">
      <a:lnSpc>
        <a:spcPct val="80000"/>
      </a:lnSpc>
      <a:spcBef>
        <a:spcPct val="20000"/>
      </a:spcBef>
      <a:spcAft>
        <a:spcPct val="0"/>
      </a:spcAft>
      <a:defRPr kern="1200">
        <a:solidFill>
          <a:schemeClr val="tx1"/>
        </a:solidFill>
        <a:latin typeface="Arial" charset="0"/>
        <a:ea typeface="+mn-ea"/>
        <a:cs typeface="+mn-cs"/>
      </a:defRPr>
    </a:lvl3pPr>
    <a:lvl4pPr marL="1371600" algn="l" rtl="0" fontAlgn="base">
      <a:lnSpc>
        <a:spcPct val="80000"/>
      </a:lnSpc>
      <a:spcBef>
        <a:spcPct val="20000"/>
      </a:spcBef>
      <a:spcAft>
        <a:spcPct val="0"/>
      </a:spcAft>
      <a:defRPr kern="1200">
        <a:solidFill>
          <a:schemeClr val="tx1"/>
        </a:solidFill>
        <a:latin typeface="Arial" charset="0"/>
        <a:ea typeface="+mn-ea"/>
        <a:cs typeface="+mn-cs"/>
      </a:defRPr>
    </a:lvl4pPr>
    <a:lvl5pPr marL="1828800" algn="l" rtl="0" fontAlgn="base">
      <a:lnSpc>
        <a:spcPct val="8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a:srgbClr val="00FFCC"/>
    <a:srgbClr val="00CC99"/>
    <a:srgbClr val="0066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620" autoAdjust="0"/>
    <p:restoredTop sz="94836" autoAdjust="0"/>
  </p:normalViewPr>
  <p:slideViewPr>
    <p:cSldViewPr snapToGrid="0">
      <p:cViewPr varScale="1">
        <p:scale>
          <a:sx n="74" d="100"/>
          <a:sy n="74" d="100"/>
        </p:scale>
        <p:origin x="-8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DEE4BF-369B-4B50-888F-25C158BA7412}" type="doc">
      <dgm:prSet loTypeId="urn:microsoft.com/office/officeart/2005/8/layout/list1" loCatId="list" qsTypeId="urn:microsoft.com/office/officeart/2005/8/quickstyle/simple1" qsCatId="simple" csTypeId="urn:microsoft.com/office/officeart/2005/8/colors/accent2_2" csCatId="accent2" phldr="1"/>
      <dgm:spPr/>
      <dgm:t>
        <a:bodyPr/>
        <a:lstStyle/>
        <a:p>
          <a:endParaRPr lang="en-US"/>
        </a:p>
      </dgm:t>
    </dgm:pt>
    <dgm:pt modelId="{97BE5A8E-20B7-4411-B19C-278A2DC9EF64}">
      <dgm:prSet phldrT="[Text]"/>
      <dgm:spPr/>
      <dgm:t>
        <a:bodyPr/>
        <a:lstStyle/>
        <a:p>
          <a:r>
            <a:rPr lang="en-US" dirty="0" smtClean="0"/>
            <a:t>Formulation of Hypothesis </a:t>
          </a:r>
          <a:endParaRPr lang="en-US" dirty="0"/>
        </a:p>
      </dgm:t>
    </dgm:pt>
    <dgm:pt modelId="{0201BE24-3A52-49E6-A88C-1956B6D3BC04}" type="parTrans" cxnId="{141FA42E-75E0-4719-9B99-0577CCB9F86E}">
      <dgm:prSet/>
      <dgm:spPr/>
      <dgm:t>
        <a:bodyPr/>
        <a:lstStyle/>
        <a:p>
          <a:endParaRPr lang="en-US"/>
        </a:p>
      </dgm:t>
    </dgm:pt>
    <dgm:pt modelId="{B795646A-84F6-4C02-82B1-FB60D433F5EE}" type="sibTrans" cxnId="{141FA42E-75E0-4719-9B99-0577CCB9F86E}">
      <dgm:prSet/>
      <dgm:spPr/>
      <dgm:t>
        <a:bodyPr/>
        <a:lstStyle/>
        <a:p>
          <a:endParaRPr lang="en-US"/>
        </a:p>
      </dgm:t>
    </dgm:pt>
    <dgm:pt modelId="{00C652CC-0B4B-4720-AA51-7D7B701C2230}">
      <dgm:prSet phldrT="[Text]"/>
      <dgm:spPr/>
      <dgm:t>
        <a:bodyPr/>
        <a:lstStyle/>
        <a:p>
          <a:r>
            <a:rPr lang="en-US" dirty="0" smtClean="0"/>
            <a:t>Collection of Information/Data</a:t>
          </a:r>
          <a:endParaRPr lang="en-US" dirty="0"/>
        </a:p>
      </dgm:t>
    </dgm:pt>
    <dgm:pt modelId="{CA839C8C-8DB9-475F-BE0A-1FEAA32F856D}" type="parTrans" cxnId="{A5BB9C5A-8C0E-4344-813E-EB26A5C61B6F}">
      <dgm:prSet/>
      <dgm:spPr/>
      <dgm:t>
        <a:bodyPr/>
        <a:lstStyle/>
        <a:p>
          <a:endParaRPr lang="en-US"/>
        </a:p>
      </dgm:t>
    </dgm:pt>
    <dgm:pt modelId="{906369E3-ACCB-4131-8F14-DAB3A0E3601D}" type="sibTrans" cxnId="{A5BB9C5A-8C0E-4344-813E-EB26A5C61B6F}">
      <dgm:prSet/>
      <dgm:spPr/>
      <dgm:t>
        <a:bodyPr/>
        <a:lstStyle/>
        <a:p>
          <a:endParaRPr lang="en-US"/>
        </a:p>
      </dgm:t>
    </dgm:pt>
    <dgm:pt modelId="{D44DFC18-7487-4F0E-A06C-024425F6E86D}">
      <dgm:prSet phldrT="[Text]"/>
      <dgm:spPr/>
      <dgm:t>
        <a:bodyPr/>
        <a:lstStyle/>
        <a:p>
          <a:r>
            <a:rPr lang="en-US" dirty="0" smtClean="0"/>
            <a:t>Conclusions and generalizations </a:t>
          </a:r>
          <a:endParaRPr lang="en-US" dirty="0"/>
        </a:p>
      </dgm:t>
    </dgm:pt>
    <dgm:pt modelId="{15DCA824-EE60-4171-BF62-D6AEBF408C83}" type="parTrans" cxnId="{16190694-19AE-4135-834F-DD125B3C8A85}">
      <dgm:prSet/>
      <dgm:spPr/>
      <dgm:t>
        <a:bodyPr/>
        <a:lstStyle/>
        <a:p>
          <a:endParaRPr lang="en-US"/>
        </a:p>
      </dgm:t>
    </dgm:pt>
    <dgm:pt modelId="{9A93F2DF-13C7-4AC5-992D-7CBECD0DEF53}" type="sibTrans" cxnId="{16190694-19AE-4135-834F-DD125B3C8A85}">
      <dgm:prSet/>
      <dgm:spPr/>
      <dgm:t>
        <a:bodyPr/>
        <a:lstStyle/>
        <a:p>
          <a:endParaRPr lang="en-US"/>
        </a:p>
      </dgm:t>
    </dgm:pt>
    <dgm:pt modelId="{5B1D1544-858B-45D8-B44E-328773D2801B}">
      <dgm:prSet/>
      <dgm:spPr/>
      <dgm:t>
        <a:bodyPr/>
        <a:lstStyle/>
        <a:p>
          <a:r>
            <a:rPr lang="en-US" dirty="0" smtClean="0"/>
            <a:t>Formulation of Research Questions</a:t>
          </a:r>
          <a:endParaRPr lang="en-US" dirty="0"/>
        </a:p>
      </dgm:t>
    </dgm:pt>
    <dgm:pt modelId="{E82452E1-4AFD-4598-A7EF-5E36050BFCED}" type="parTrans" cxnId="{5C0F08B8-6D9B-4F62-915F-1A5218F5C112}">
      <dgm:prSet/>
      <dgm:spPr/>
      <dgm:t>
        <a:bodyPr/>
        <a:lstStyle/>
        <a:p>
          <a:endParaRPr lang="en-US"/>
        </a:p>
      </dgm:t>
    </dgm:pt>
    <dgm:pt modelId="{43A53EA6-ED69-4D5A-A645-18173B45D796}" type="sibTrans" cxnId="{5C0F08B8-6D9B-4F62-915F-1A5218F5C112}">
      <dgm:prSet/>
      <dgm:spPr/>
      <dgm:t>
        <a:bodyPr/>
        <a:lstStyle/>
        <a:p>
          <a:endParaRPr lang="en-US"/>
        </a:p>
      </dgm:t>
    </dgm:pt>
    <dgm:pt modelId="{7E8C316F-F6E1-4DBC-9316-4FA904538A4D}">
      <dgm:prSet/>
      <dgm:spPr/>
      <dgm:t>
        <a:bodyPr/>
        <a:lstStyle/>
        <a:p>
          <a:r>
            <a:rPr lang="en-US" dirty="0" smtClean="0"/>
            <a:t>Identification and Defining the Problem (in Operational Terms) </a:t>
          </a:r>
          <a:endParaRPr lang="en-US" dirty="0"/>
        </a:p>
      </dgm:t>
    </dgm:pt>
    <dgm:pt modelId="{8FCD7AF1-C4F6-452F-A2D1-6B4430EEFE8B}" type="parTrans" cxnId="{FB68DC2A-BA7F-419B-9E07-DEAB8768EBD2}">
      <dgm:prSet/>
      <dgm:spPr/>
      <dgm:t>
        <a:bodyPr/>
        <a:lstStyle/>
        <a:p>
          <a:endParaRPr lang="en-US"/>
        </a:p>
      </dgm:t>
    </dgm:pt>
    <dgm:pt modelId="{8FB115DD-B738-4FEE-A692-5C72C18CCCB3}" type="sibTrans" cxnId="{FB68DC2A-BA7F-419B-9E07-DEAB8768EBD2}">
      <dgm:prSet/>
      <dgm:spPr/>
      <dgm:t>
        <a:bodyPr/>
        <a:lstStyle/>
        <a:p>
          <a:endParaRPr lang="en-US"/>
        </a:p>
      </dgm:t>
    </dgm:pt>
    <dgm:pt modelId="{C78C6FFA-8FAC-4F55-8284-45D8FC7597A4}">
      <dgm:prSet/>
      <dgm:spPr/>
      <dgm:t>
        <a:bodyPr/>
        <a:lstStyle/>
        <a:p>
          <a:r>
            <a:rPr lang="en-US" dirty="0" smtClean="0"/>
            <a:t>Seeking answers to the questions or testing the hypothesis </a:t>
          </a:r>
          <a:endParaRPr lang="en-US" dirty="0"/>
        </a:p>
      </dgm:t>
    </dgm:pt>
    <dgm:pt modelId="{B8C86EA8-06FF-405C-8A40-6765CC4B5D02}" type="parTrans" cxnId="{0641D2D2-1B41-4579-A889-3AC436445CA4}">
      <dgm:prSet/>
      <dgm:spPr/>
      <dgm:t>
        <a:bodyPr/>
        <a:lstStyle/>
        <a:p>
          <a:endParaRPr lang="en-US"/>
        </a:p>
      </dgm:t>
    </dgm:pt>
    <dgm:pt modelId="{6B616BDB-FB5C-4214-9E86-E7CAC92A9E32}" type="sibTrans" cxnId="{0641D2D2-1B41-4579-A889-3AC436445CA4}">
      <dgm:prSet/>
      <dgm:spPr/>
      <dgm:t>
        <a:bodyPr/>
        <a:lstStyle/>
        <a:p>
          <a:endParaRPr lang="en-US"/>
        </a:p>
      </dgm:t>
    </dgm:pt>
    <dgm:pt modelId="{F45FBB8C-557B-4740-9FA2-1919D2D33DBE}">
      <dgm:prSet/>
      <dgm:spPr/>
      <dgm:t>
        <a:bodyPr/>
        <a:lstStyle/>
        <a:p>
          <a:r>
            <a:rPr lang="en-US" dirty="0" smtClean="0"/>
            <a:t>Writing the Report </a:t>
          </a:r>
          <a:endParaRPr lang="en-US" dirty="0"/>
        </a:p>
      </dgm:t>
    </dgm:pt>
    <dgm:pt modelId="{18E671F3-3C26-4EB0-9A4F-2BDD01BE5FE9}" type="parTrans" cxnId="{E331C42F-092A-4320-9248-7917BB5A50DC}">
      <dgm:prSet/>
      <dgm:spPr/>
    </dgm:pt>
    <dgm:pt modelId="{7761FC6D-AD7D-4E46-9591-37F1C2AFC06F}" type="sibTrans" cxnId="{E331C42F-092A-4320-9248-7917BB5A50DC}">
      <dgm:prSet/>
      <dgm:spPr/>
    </dgm:pt>
    <dgm:pt modelId="{386DA7C9-C109-4780-9604-BE95315CD88C}" type="pres">
      <dgm:prSet presAssocID="{78DEE4BF-369B-4B50-888F-25C158BA7412}" presName="linear" presStyleCnt="0">
        <dgm:presLayoutVars>
          <dgm:dir/>
          <dgm:animLvl val="lvl"/>
          <dgm:resizeHandles val="exact"/>
        </dgm:presLayoutVars>
      </dgm:prSet>
      <dgm:spPr/>
      <dgm:t>
        <a:bodyPr/>
        <a:lstStyle/>
        <a:p>
          <a:endParaRPr lang="en-US"/>
        </a:p>
      </dgm:t>
    </dgm:pt>
    <dgm:pt modelId="{9D1E5BC8-71F1-4047-92B9-E0E8EFD7071E}" type="pres">
      <dgm:prSet presAssocID="{7E8C316F-F6E1-4DBC-9316-4FA904538A4D}" presName="parentLin" presStyleCnt="0"/>
      <dgm:spPr/>
    </dgm:pt>
    <dgm:pt modelId="{DB2EFB1C-FF86-40F1-9B3F-16639366C841}" type="pres">
      <dgm:prSet presAssocID="{7E8C316F-F6E1-4DBC-9316-4FA904538A4D}" presName="parentLeftMargin" presStyleLbl="node1" presStyleIdx="0" presStyleCnt="7"/>
      <dgm:spPr/>
      <dgm:t>
        <a:bodyPr/>
        <a:lstStyle/>
        <a:p>
          <a:endParaRPr lang="en-US"/>
        </a:p>
      </dgm:t>
    </dgm:pt>
    <dgm:pt modelId="{F6E81792-18A1-47E1-ACF4-041BD1114137}" type="pres">
      <dgm:prSet presAssocID="{7E8C316F-F6E1-4DBC-9316-4FA904538A4D}" presName="parentText" presStyleLbl="node1" presStyleIdx="0" presStyleCnt="7">
        <dgm:presLayoutVars>
          <dgm:chMax val="0"/>
          <dgm:bulletEnabled val="1"/>
        </dgm:presLayoutVars>
      </dgm:prSet>
      <dgm:spPr/>
      <dgm:t>
        <a:bodyPr/>
        <a:lstStyle/>
        <a:p>
          <a:endParaRPr lang="en-US"/>
        </a:p>
      </dgm:t>
    </dgm:pt>
    <dgm:pt modelId="{28FB2068-1340-4D91-BFDD-03D74167989B}" type="pres">
      <dgm:prSet presAssocID="{7E8C316F-F6E1-4DBC-9316-4FA904538A4D}" presName="negativeSpace" presStyleCnt="0"/>
      <dgm:spPr/>
    </dgm:pt>
    <dgm:pt modelId="{EBEFADDE-DF2E-47AF-AF58-DAE124B70354}" type="pres">
      <dgm:prSet presAssocID="{7E8C316F-F6E1-4DBC-9316-4FA904538A4D}" presName="childText" presStyleLbl="conFgAcc1" presStyleIdx="0" presStyleCnt="7">
        <dgm:presLayoutVars>
          <dgm:bulletEnabled val="1"/>
        </dgm:presLayoutVars>
      </dgm:prSet>
      <dgm:spPr/>
    </dgm:pt>
    <dgm:pt modelId="{3BE8B701-26F5-4185-ADBE-27624F281D94}" type="pres">
      <dgm:prSet presAssocID="{8FB115DD-B738-4FEE-A692-5C72C18CCCB3}" presName="spaceBetweenRectangles" presStyleCnt="0"/>
      <dgm:spPr/>
    </dgm:pt>
    <dgm:pt modelId="{99BC35E1-B156-43B5-9359-36BDE184AFF1}" type="pres">
      <dgm:prSet presAssocID="{5B1D1544-858B-45D8-B44E-328773D2801B}" presName="parentLin" presStyleCnt="0"/>
      <dgm:spPr/>
    </dgm:pt>
    <dgm:pt modelId="{DC11B178-8311-4E92-938E-5D15FD0CBAF7}" type="pres">
      <dgm:prSet presAssocID="{5B1D1544-858B-45D8-B44E-328773D2801B}" presName="parentLeftMargin" presStyleLbl="node1" presStyleIdx="0" presStyleCnt="7"/>
      <dgm:spPr/>
      <dgm:t>
        <a:bodyPr/>
        <a:lstStyle/>
        <a:p>
          <a:endParaRPr lang="en-US"/>
        </a:p>
      </dgm:t>
    </dgm:pt>
    <dgm:pt modelId="{75FB4638-E1FF-4ED3-8F5B-76A5926F4D41}" type="pres">
      <dgm:prSet presAssocID="{5B1D1544-858B-45D8-B44E-328773D2801B}" presName="parentText" presStyleLbl="node1" presStyleIdx="1" presStyleCnt="7">
        <dgm:presLayoutVars>
          <dgm:chMax val="0"/>
          <dgm:bulletEnabled val="1"/>
        </dgm:presLayoutVars>
      </dgm:prSet>
      <dgm:spPr/>
      <dgm:t>
        <a:bodyPr/>
        <a:lstStyle/>
        <a:p>
          <a:endParaRPr lang="en-US"/>
        </a:p>
      </dgm:t>
    </dgm:pt>
    <dgm:pt modelId="{FA7BD697-B8B9-4340-BFD0-57B8D42128FF}" type="pres">
      <dgm:prSet presAssocID="{5B1D1544-858B-45D8-B44E-328773D2801B}" presName="negativeSpace" presStyleCnt="0"/>
      <dgm:spPr/>
    </dgm:pt>
    <dgm:pt modelId="{BE534D94-B5C5-4EB6-81E2-A9205624C2FF}" type="pres">
      <dgm:prSet presAssocID="{5B1D1544-858B-45D8-B44E-328773D2801B}" presName="childText" presStyleLbl="conFgAcc1" presStyleIdx="1" presStyleCnt="7">
        <dgm:presLayoutVars>
          <dgm:bulletEnabled val="1"/>
        </dgm:presLayoutVars>
      </dgm:prSet>
      <dgm:spPr/>
    </dgm:pt>
    <dgm:pt modelId="{6440FDB9-0042-4423-AEE4-FD78D7095927}" type="pres">
      <dgm:prSet presAssocID="{43A53EA6-ED69-4D5A-A645-18173B45D796}" presName="spaceBetweenRectangles" presStyleCnt="0"/>
      <dgm:spPr/>
    </dgm:pt>
    <dgm:pt modelId="{E0274796-81F9-4FF6-B6E0-600144C905DB}" type="pres">
      <dgm:prSet presAssocID="{97BE5A8E-20B7-4411-B19C-278A2DC9EF64}" presName="parentLin" presStyleCnt="0"/>
      <dgm:spPr/>
    </dgm:pt>
    <dgm:pt modelId="{B55FC042-0B33-4EDF-BC22-6A7BD2DDAC0E}" type="pres">
      <dgm:prSet presAssocID="{97BE5A8E-20B7-4411-B19C-278A2DC9EF64}" presName="parentLeftMargin" presStyleLbl="node1" presStyleIdx="1" presStyleCnt="7"/>
      <dgm:spPr/>
      <dgm:t>
        <a:bodyPr/>
        <a:lstStyle/>
        <a:p>
          <a:endParaRPr lang="en-US"/>
        </a:p>
      </dgm:t>
    </dgm:pt>
    <dgm:pt modelId="{D41A32E7-FA80-4356-9353-8C328130FFCA}" type="pres">
      <dgm:prSet presAssocID="{97BE5A8E-20B7-4411-B19C-278A2DC9EF64}" presName="parentText" presStyleLbl="node1" presStyleIdx="2" presStyleCnt="7">
        <dgm:presLayoutVars>
          <dgm:chMax val="0"/>
          <dgm:bulletEnabled val="1"/>
        </dgm:presLayoutVars>
      </dgm:prSet>
      <dgm:spPr/>
      <dgm:t>
        <a:bodyPr/>
        <a:lstStyle/>
        <a:p>
          <a:endParaRPr lang="en-US"/>
        </a:p>
      </dgm:t>
    </dgm:pt>
    <dgm:pt modelId="{32AD955D-C7B8-47ED-8FA9-6FE6948C1845}" type="pres">
      <dgm:prSet presAssocID="{97BE5A8E-20B7-4411-B19C-278A2DC9EF64}" presName="negativeSpace" presStyleCnt="0"/>
      <dgm:spPr/>
    </dgm:pt>
    <dgm:pt modelId="{847175FE-E49A-491C-AD04-C2F67C3B0EB9}" type="pres">
      <dgm:prSet presAssocID="{97BE5A8E-20B7-4411-B19C-278A2DC9EF64}" presName="childText" presStyleLbl="conFgAcc1" presStyleIdx="2" presStyleCnt="7">
        <dgm:presLayoutVars>
          <dgm:bulletEnabled val="1"/>
        </dgm:presLayoutVars>
      </dgm:prSet>
      <dgm:spPr/>
    </dgm:pt>
    <dgm:pt modelId="{47E94069-E82C-452A-8DA2-C06FE6AF8F37}" type="pres">
      <dgm:prSet presAssocID="{B795646A-84F6-4C02-82B1-FB60D433F5EE}" presName="spaceBetweenRectangles" presStyleCnt="0"/>
      <dgm:spPr/>
    </dgm:pt>
    <dgm:pt modelId="{CBB7EE1A-F05C-4F69-AE49-19CD3ED77370}" type="pres">
      <dgm:prSet presAssocID="{00C652CC-0B4B-4720-AA51-7D7B701C2230}" presName="parentLin" presStyleCnt="0"/>
      <dgm:spPr/>
    </dgm:pt>
    <dgm:pt modelId="{A3773CA1-5660-4851-8339-F80BCA84BBA7}" type="pres">
      <dgm:prSet presAssocID="{00C652CC-0B4B-4720-AA51-7D7B701C2230}" presName="parentLeftMargin" presStyleLbl="node1" presStyleIdx="2" presStyleCnt="7"/>
      <dgm:spPr/>
      <dgm:t>
        <a:bodyPr/>
        <a:lstStyle/>
        <a:p>
          <a:endParaRPr lang="en-US"/>
        </a:p>
      </dgm:t>
    </dgm:pt>
    <dgm:pt modelId="{90F1E037-950A-4900-88B8-D7167D60B8F6}" type="pres">
      <dgm:prSet presAssocID="{00C652CC-0B4B-4720-AA51-7D7B701C2230}" presName="parentText" presStyleLbl="node1" presStyleIdx="3" presStyleCnt="7">
        <dgm:presLayoutVars>
          <dgm:chMax val="0"/>
          <dgm:bulletEnabled val="1"/>
        </dgm:presLayoutVars>
      </dgm:prSet>
      <dgm:spPr/>
      <dgm:t>
        <a:bodyPr/>
        <a:lstStyle/>
        <a:p>
          <a:endParaRPr lang="en-US"/>
        </a:p>
      </dgm:t>
    </dgm:pt>
    <dgm:pt modelId="{C753E5BC-ED1A-4113-94B7-38EA47E3DF83}" type="pres">
      <dgm:prSet presAssocID="{00C652CC-0B4B-4720-AA51-7D7B701C2230}" presName="negativeSpace" presStyleCnt="0"/>
      <dgm:spPr/>
    </dgm:pt>
    <dgm:pt modelId="{E9D27D77-7484-4D77-B275-98D0C946B92B}" type="pres">
      <dgm:prSet presAssocID="{00C652CC-0B4B-4720-AA51-7D7B701C2230}" presName="childText" presStyleLbl="conFgAcc1" presStyleIdx="3" presStyleCnt="7">
        <dgm:presLayoutVars>
          <dgm:bulletEnabled val="1"/>
        </dgm:presLayoutVars>
      </dgm:prSet>
      <dgm:spPr/>
    </dgm:pt>
    <dgm:pt modelId="{3A8D8683-E1A2-42CE-BC68-90DF50C448D4}" type="pres">
      <dgm:prSet presAssocID="{906369E3-ACCB-4131-8F14-DAB3A0E3601D}" presName="spaceBetweenRectangles" presStyleCnt="0"/>
      <dgm:spPr/>
    </dgm:pt>
    <dgm:pt modelId="{4F7ABEAA-CAB5-4EFF-A005-A2B30B093BA6}" type="pres">
      <dgm:prSet presAssocID="{C78C6FFA-8FAC-4F55-8284-45D8FC7597A4}" presName="parentLin" presStyleCnt="0"/>
      <dgm:spPr/>
    </dgm:pt>
    <dgm:pt modelId="{663D97CB-0F36-47E9-9A55-5827CD5AB3D4}" type="pres">
      <dgm:prSet presAssocID="{C78C6FFA-8FAC-4F55-8284-45D8FC7597A4}" presName="parentLeftMargin" presStyleLbl="node1" presStyleIdx="3" presStyleCnt="7"/>
      <dgm:spPr/>
      <dgm:t>
        <a:bodyPr/>
        <a:lstStyle/>
        <a:p>
          <a:endParaRPr lang="en-US"/>
        </a:p>
      </dgm:t>
    </dgm:pt>
    <dgm:pt modelId="{A92DC3AD-4C42-4E29-B26C-A6D9F24D0EE3}" type="pres">
      <dgm:prSet presAssocID="{C78C6FFA-8FAC-4F55-8284-45D8FC7597A4}" presName="parentText" presStyleLbl="node1" presStyleIdx="4" presStyleCnt="7">
        <dgm:presLayoutVars>
          <dgm:chMax val="0"/>
          <dgm:bulletEnabled val="1"/>
        </dgm:presLayoutVars>
      </dgm:prSet>
      <dgm:spPr/>
      <dgm:t>
        <a:bodyPr/>
        <a:lstStyle/>
        <a:p>
          <a:endParaRPr lang="en-US"/>
        </a:p>
      </dgm:t>
    </dgm:pt>
    <dgm:pt modelId="{4115B192-AC36-4773-9BD3-2424DE75C8CA}" type="pres">
      <dgm:prSet presAssocID="{C78C6FFA-8FAC-4F55-8284-45D8FC7597A4}" presName="negativeSpace" presStyleCnt="0"/>
      <dgm:spPr/>
    </dgm:pt>
    <dgm:pt modelId="{1056AB8E-78A2-4D84-BCEC-3CCDA428F8AA}" type="pres">
      <dgm:prSet presAssocID="{C78C6FFA-8FAC-4F55-8284-45D8FC7597A4}" presName="childText" presStyleLbl="conFgAcc1" presStyleIdx="4" presStyleCnt="7">
        <dgm:presLayoutVars>
          <dgm:bulletEnabled val="1"/>
        </dgm:presLayoutVars>
      </dgm:prSet>
      <dgm:spPr/>
    </dgm:pt>
    <dgm:pt modelId="{3AEBBCCA-FEBA-4108-8A70-4BBB75BE53D5}" type="pres">
      <dgm:prSet presAssocID="{6B616BDB-FB5C-4214-9E86-E7CAC92A9E32}" presName="spaceBetweenRectangles" presStyleCnt="0"/>
      <dgm:spPr/>
    </dgm:pt>
    <dgm:pt modelId="{357938FA-6025-4169-9F6B-12CB27C1F92A}" type="pres">
      <dgm:prSet presAssocID="{D44DFC18-7487-4F0E-A06C-024425F6E86D}" presName="parentLin" presStyleCnt="0"/>
      <dgm:spPr/>
    </dgm:pt>
    <dgm:pt modelId="{2CE94C10-E0ED-42B9-B8BF-8396C41745E0}" type="pres">
      <dgm:prSet presAssocID="{D44DFC18-7487-4F0E-A06C-024425F6E86D}" presName="parentLeftMargin" presStyleLbl="node1" presStyleIdx="4" presStyleCnt="7"/>
      <dgm:spPr/>
      <dgm:t>
        <a:bodyPr/>
        <a:lstStyle/>
        <a:p>
          <a:endParaRPr lang="en-US"/>
        </a:p>
      </dgm:t>
    </dgm:pt>
    <dgm:pt modelId="{78269ED0-7F72-42F3-A176-9C44EA96EC6B}" type="pres">
      <dgm:prSet presAssocID="{D44DFC18-7487-4F0E-A06C-024425F6E86D}" presName="parentText" presStyleLbl="node1" presStyleIdx="5" presStyleCnt="7" custScaleX="99953" custLinFactNeighborX="3271" custLinFactNeighborY="-29262">
        <dgm:presLayoutVars>
          <dgm:chMax val="0"/>
          <dgm:bulletEnabled val="1"/>
        </dgm:presLayoutVars>
      </dgm:prSet>
      <dgm:spPr/>
      <dgm:t>
        <a:bodyPr/>
        <a:lstStyle/>
        <a:p>
          <a:endParaRPr lang="en-US"/>
        </a:p>
      </dgm:t>
    </dgm:pt>
    <dgm:pt modelId="{6D8B56EF-713F-404C-98CD-9DB6BF549240}" type="pres">
      <dgm:prSet presAssocID="{D44DFC18-7487-4F0E-A06C-024425F6E86D}" presName="negativeSpace" presStyleCnt="0"/>
      <dgm:spPr/>
    </dgm:pt>
    <dgm:pt modelId="{C59A0B81-8823-496B-9851-8B02D6A077ED}" type="pres">
      <dgm:prSet presAssocID="{D44DFC18-7487-4F0E-A06C-024425F6E86D}" presName="childText" presStyleLbl="conFgAcc1" presStyleIdx="5" presStyleCnt="7">
        <dgm:presLayoutVars>
          <dgm:bulletEnabled val="1"/>
        </dgm:presLayoutVars>
      </dgm:prSet>
      <dgm:spPr/>
    </dgm:pt>
    <dgm:pt modelId="{9049F6F0-AA67-4B21-A5E1-39B314BD03AD}" type="pres">
      <dgm:prSet presAssocID="{9A93F2DF-13C7-4AC5-992D-7CBECD0DEF53}" presName="spaceBetweenRectangles" presStyleCnt="0"/>
      <dgm:spPr/>
    </dgm:pt>
    <dgm:pt modelId="{E76B32AB-FA7C-4EB3-8964-16E3F624A375}" type="pres">
      <dgm:prSet presAssocID="{F45FBB8C-557B-4740-9FA2-1919D2D33DBE}" presName="parentLin" presStyleCnt="0"/>
      <dgm:spPr/>
    </dgm:pt>
    <dgm:pt modelId="{5AA63D40-EA6F-4487-965B-591170D7EE9E}" type="pres">
      <dgm:prSet presAssocID="{F45FBB8C-557B-4740-9FA2-1919D2D33DBE}" presName="parentLeftMargin" presStyleLbl="node1" presStyleIdx="5" presStyleCnt="7"/>
      <dgm:spPr/>
      <dgm:t>
        <a:bodyPr/>
        <a:lstStyle/>
        <a:p>
          <a:endParaRPr lang="en-US"/>
        </a:p>
      </dgm:t>
    </dgm:pt>
    <dgm:pt modelId="{D266D854-90A7-4AA6-AB36-7807D5BE2BB5}" type="pres">
      <dgm:prSet presAssocID="{F45FBB8C-557B-4740-9FA2-1919D2D33DBE}" presName="parentText" presStyleLbl="node1" presStyleIdx="6" presStyleCnt="7">
        <dgm:presLayoutVars>
          <dgm:chMax val="0"/>
          <dgm:bulletEnabled val="1"/>
        </dgm:presLayoutVars>
      </dgm:prSet>
      <dgm:spPr/>
      <dgm:t>
        <a:bodyPr/>
        <a:lstStyle/>
        <a:p>
          <a:endParaRPr lang="en-US"/>
        </a:p>
      </dgm:t>
    </dgm:pt>
    <dgm:pt modelId="{2FF76137-9F9A-42A0-9824-3202FB433911}" type="pres">
      <dgm:prSet presAssocID="{F45FBB8C-557B-4740-9FA2-1919D2D33DBE}" presName="negativeSpace" presStyleCnt="0"/>
      <dgm:spPr/>
    </dgm:pt>
    <dgm:pt modelId="{95777DD1-D3C3-4970-8694-F9BE9048502A}" type="pres">
      <dgm:prSet presAssocID="{F45FBB8C-557B-4740-9FA2-1919D2D33DBE}" presName="childText" presStyleLbl="conFgAcc1" presStyleIdx="6" presStyleCnt="7">
        <dgm:presLayoutVars>
          <dgm:bulletEnabled val="1"/>
        </dgm:presLayoutVars>
      </dgm:prSet>
      <dgm:spPr/>
    </dgm:pt>
  </dgm:ptLst>
  <dgm:cxnLst>
    <dgm:cxn modelId="{D313DEA3-A47A-4569-9795-DAEBA96726B1}" type="presOf" srcId="{F45FBB8C-557B-4740-9FA2-1919D2D33DBE}" destId="{5AA63D40-EA6F-4487-965B-591170D7EE9E}" srcOrd="0" destOrd="0" presId="urn:microsoft.com/office/officeart/2005/8/layout/list1"/>
    <dgm:cxn modelId="{16190694-19AE-4135-834F-DD125B3C8A85}" srcId="{78DEE4BF-369B-4B50-888F-25C158BA7412}" destId="{D44DFC18-7487-4F0E-A06C-024425F6E86D}" srcOrd="5" destOrd="0" parTransId="{15DCA824-EE60-4171-BF62-D6AEBF408C83}" sibTransId="{9A93F2DF-13C7-4AC5-992D-7CBECD0DEF53}"/>
    <dgm:cxn modelId="{A5BB9C5A-8C0E-4344-813E-EB26A5C61B6F}" srcId="{78DEE4BF-369B-4B50-888F-25C158BA7412}" destId="{00C652CC-0B4B-4720-AA51-7D7B701C2230}" srcOrd="3" destOrd="0" parTransId="{CA839C8C-8DB9-475F-BE0A-1FEAA32F856D}" sibTransId="{906369E3-ACCB-4131-8F14-DAB3A0E3601D}"/>
    <dgm:cxn modelId="{E331C42F-092A-4320-9248-7917BB5A50DC}" srcId="{78DEE4BF-369B-4B50-888F-25C158BA7412}" destId="{F45FBB8C-557B-4740-9FA2-1919D2D33DBE}" srcOrd="6" destOrd="0" parTransId="{18E671F3-3C26-4EB0-9A4F-2BDD01BE5FE9}" sibTransId="{7761FC6D-AD7D-4E46-9591-37F1C2AFC06F}"/>
    <dgm:cxn modelId="{5C0F08B8-6D9B-4F62-915F-1A5218F5C112}" srcId="{78DEE4BF-369B-4B50-888F-25C158BA7412}" destId="{5B1D1544-858B-45D8-B44E-328773D2801B}" srcOrd="1" destOrd="0" parTransId="{E82452E1-4AFD-4598-A7EF-5E36050BFCED}" sibTransId="{43A53EA6-ED69-4D5A-A645-18173B45D796}"/>
    <dgm:cxn modelId="{B16E5ECD-0410-42B4-900A-A4CAC536E759}" type="presOf" srcId="{7E8C316F-F6E1-4DBC-9316-4FA904538A4D}" destId="{F6E81792-18A1-47E1-ACF4-041BD1114137}" srcOrd="1" destOrd="0" presId="urn:microsoft.com/office/officeart/2005/8/layout/list1"/>
    <dgm:cxn modelId="{8F8C7C42-0AB8-4DB3-AD64-DEEF4F1A2E7F}" type="presOf" srcId="{D44DFC18-7487-4F0E-A06C-024425F6E86D}" destId="{78269ED0-7F72-42F3-A176-9C44EA96EC6B}" srcOrd="1" destOrd="0" presId="urn:microsoft.com/office/officeart/2005/8/layout/list1"/>
    <dgm:cxn modelId="{5833B2A7-AB34-44EA-90BB-5C280C48EC1C}" type="presOf" srcId="{00C652CC-0B4B-4720-AA51-7D7B701C2230}" destId="{90F1E037-950A-4900-88B8-D7167D60B8F6}" srcOrd="1" destOrd="0" presId="urn:microsoft.com/office/officeart/2005/8/layout/list1"/>
    <dgm:cxn modelId="{605DB1DB-DC1E-4D2B-8297-4E8F54E3DA73}" type="presOf" srcId="{00C652CC-0B4B-4720-AA51-7D7B701C2230}" destId="{A3773CA1-5660-4851-8339-F80BCA84BBA7}" srcOrd="0" destOrd="0" presId="urn:microsoft.com/office/officeart/2005/8/layout/list1"/>
    <dgm:cxn modelId="{836F0A9A-EA9B-4A8B-99B5-58358E623172}" type="presOf" srcId="{C78C6FFA-8FAC-4F55-8284-45D8FC7597A4}" destId="{A92DC3AD-4C42-4E29-B26C-A6D9F24D0EE3}" srcOrd="1" destOrd="0" presId="urn:microsoft.com/office/officeart/2005/8/layout/list1"/>
    <dgm:cxn modelId="{FB68DC2A-BA7F-419B-9E07-DEAB8768EBD2}" srcId="{78DEE4BF-369B-4B50-888F-25C158BA7412}" destId="{7E8C316F-F6E1-4DBC-9316-4FA904538A4D}" srcOrd="0" destOrd="0" parTransId="{8FCD7AF1-C4F6-452F-A2D1-6B4430EEFE8B}" sibTransId="{8FB115DD-B738-4FEE-A692-5C72C18CCCB3}"/>
    <dgm:cxn modelId="{F107A74E-4521-427F-B612-A23BBC23C3C3}" type="presOf" srcId="{C78C6FFA-8FAC-4F55-8284-45D8FC7597A4}" destId="{663D97CB-0F36-47E9-9A55-5827CD5AB3D4}" srcOrd="0" destOrd="0" presId="urn:microsoft.com/office/officeart/2005/8/layout/list1"/>
    <dgm:cxn modelId="{141FA42E-75E0-4719-9B99-0577CCB9F86E}" srcId="{78DEE4BF-369B-4B50-888F-25C158BA7412}" destId="{97BE5A8E-20B7-4411-B19C-278A2DC9EF64}" srcOrd="2" destOrd="0" parTransId="{0201BE24-3A52-49E6-A88C-1956B6D3BC04}" sibTransId="{B795646A-84F6-4C02-82B1-FB60D433F5EE}"/>
    <dgm:cxn modelId="{93B5D4F9-A9B8-4232-8183-32A6726E8ACC}" type="presOf" srcId="{5B1D1544-858B-45D8-B44E-328773D2801B}" destId="{DC11B178-8311-4E92-938E-5D15FD0CBAF7}" srcOrd="0" destOrd="0" presId="urn:microsoft.com/office/officeart/2005/8/layout/list1"/>
    <dgm:cxn modelId="{437B2725-174F-49B3-B87E-FA01B0C0D012}" type="presOf" srcId="{5B1D1544-858B-45D8-B44E-328773D2801B}" destId="{75FB4638-E1FF-4ED3-8F5B-76A5926F4D41}" srcOrd="1" destOrd="0" presId="urn:microsoft.com/office/officeart/2005/8/layout/list1"/>
    <dgm:cxn modelId="{F8CDF2CF-E0AA-457C-A3B0-D5F62DA33309}" type="presOf" srcId="{78DEE4BF-369B-4B50-888F-25C158BA7412}" destId="{386DA7C9-C109-4780-9604-BE95315CD88C}" srcOrd="0" destOrd="0" presId="urn:microsoft.com/office/officeart/2005/8/layout/list1"/>
    <dgm:cxn modelId="{BEDD5F8B-43AB-422F-83F2-C967E81C2DCB}" type="presOf" srcId="{97BE5A8E-20B7-4411-B19C-278A2DC9EF64}" destId="{B55FC042-0B33-4EDF-BC22-6A7BD2DDAC0E}" srcOrd="0" destOrd="0" presId="urn:microsoft.com/office/officeart/2005/8/layout/list1"/>
    <dgm:cxn modelId="{DFFD0853-2628-40AA-BEF3-FA9125E008BB}" type="presOf" srcId="{97BE5A8E-20B7-4411-B19C-278A2DC9EF64}" destId="{D41A32E7-FA80-4356-9353-8C328130FFCA}" srcOrd="1" destOrd="0" presId="urn:microsoft.com/office/officeart/2005/8/layout/list1"/>
    <dgm:cxn modelId="{9E467E9C-A5D0-470A-8185-194C81A7D7AE}" type="presOf" srcId="{7E8C316F-F6E1-4DBC-9316-4FA904538A4D}" destId="{DB2EFB1C-FF86-40F1-9B3F-16639366C841}" srcOrd="0" destOrd="0" presId="urn:microsoft.com/office/officeart/2005/8/layout/list1"/>
    <dgm:cxn modelId="{C17D6047-B56E-4EE0-A02C-127A10ABA823}" type="presOf" srcId="{D44DFC18-7487-4F0E-A06C-024425F6E86D}" destId="{2CE94C10-E0ED-42B9-B8BF-8396C41745E0}" srcOrd="0" destOrd="0" presId="urn:microsoft.com/office/officeart/2005/8/layout/list1"/>
    <dgm:cxn modelId="{E2D23F22-5BC3-4DA9-8F93-7CB2832FCC74}" type="presOf" srcId="{F45FBB8C-557B-4740-9FA2-1919D2D33DBE}" destId="{D266D854-90A7-4AA6-AB36-7807D5BE2BB5}" srcOrd="1" destOrd="0" presId="urn:microsoft.com/office/officeart/2005/8/layout/list1"/>
    <dgm:cxn modelId="{0641D2D2-1B41-4579-A889-3AC436445CA4}" srcId="{78DEE4BF-369B-4B50-888F-25C158BA7412}" destId="{C78C6FFA-8FAC-4F55-8284-45D8FC7597A4}" srcOrd="4" destOrd="0" parTransId="{B8C86EA8-06FF-405C-8A40-6765CC4B5D02}" sibTransId="{6B616BDB-FB5C-4214-9E86-E7CAC92A9E32}"/>
    <dgm:cxn modelId="{D7D9BF79-2DF2-475F-B483-34A577D5370B}" type="presParOf" srcId="{386DA7C9-C109-4780-9604-BE95315CD88C}" destId="{9D1E5BC8-71F1-4047-92B9-E0E8EFD7071E}" srcOrd="0" destOrd="0" presId="urn:microsoft.com/office/officeart/2005/8/layout/list1"/>
    <dgm:cxn modelId="{264C6014-FA70-4BE3-8CF3-40B243093B97}" type="presParOf" srcId="{9D1E5BC8-71F1-4047-92B9-E0E8EFD7071E}" destId="{DB2EFB1C-FF86-40F1-9B3F-16639366C841}" srcOrd="0" destOrd="0" presId="urn:microsoft.com/office/officeart/2005/8/layout/list1"/>
    <dgm:cxn modelId="{82CF6880-24F0-4AB6-9C35-9C7C7ACA0C07}" type="presParOf" srcId="{9D1E5BC8-71F1-4047-92B9-E0E8EFD7071E}" destId="{F6E81792-18A1-47E1-ACF4-041BD1114137}" srcOrd="1" destOrd="0" presId="urn:microsoft.com/office/officeart/2005/8/layout/list1"/>
    <dgm:cxn modelId="{85266C2E-56C5-4727-A95B-A73B5A18F389}" type="presParOf" srcId="{386DA7C9-C109-4780-9604-BE95315CD88C}" destId="{28FB2068-1340-4D91-BFDD-03D74167989B}" srcOrd="1" destOrd="0" presId="urn:microsoft.com/office/officeart/2005/8/layout/list1"/>
    <dgm:cxn modelId="{68A7CFB2-FAE1-4560-8633-706DAC049203}" type="presParOf" srcId="{386DA7C9-C109-4780-9604-BE95315CD88C}" destId="{EBEFADDE-DF2E-47AF-AF58-DAE124B70354}" srcOrd="2" destOrd="0" presId="urn:microsoft.com/office/officeart/2005/8/layout/list1"/>
    <dgm:cxn modelId="{9BE0EFD2-DC50-4E89-B3DE-353860CBB389}" type="presParOf" srcId="{386DA7C9-C109-4780-9604-BE95315CD88C}" destId="{3BE8B701-26F5-4185-ADBE-27624F281D94}" srcOrd="3" destOrd="0" presId="urn:microsoft.com/office/officeart/2005/8/layout/list1"/>
    <dgm:cxn modelId="{1214B052-3973-4590-BE63-A1BC2CDEDD79}" type="presParOf" srcId="{386DA7C9-C109-4780-9604-BE95315CD88C}" destId="{99BC35E1-B156-43B5-9359-36BDE184AFF1}" srcOrd="4" destOrd="0" presId="urn:microsoft.com/office/officeart/2005/8/layout/list1"/>
    <dgm:cxn modelId="{E25FFA5E-FD27-42B6-89B8-C59AC6014AB5}" type="presParOf" srcId="{99BC35E1-B156-43B5-9359-36BDE184AFF1}" destId="{DC11B178-8311-4E92-938E-5D15FD0CBAF7}" srcOrd="0" destOrd="0" presId="urn:microsoft.com/office/officeart/2005/8/layout/list1"/>
    <dgm:cxn modelId="{C652711E-97ED-4AB0-B264-885AD737482E}" type="presParOf" srcId="{99BC35E1-B156-43B5-9359-36BDE184AFF1}" destId="{75FB4638-E1FF-4ED3-8F5B-76A5926F4D41}" srcOrd="1" destOrd="0" presId="urn:microsoft.com/office/officeart/2005/8/layout/list1"/>
    <dgm:cxn modelId="{C5FE6C00-48ED-4211-8102-0DA334206642}" type="presParOf" srcId="{386DA7C9-C109-4780-9604-BE95315CD88C}" destId="{FA7BD697-B8B9-4340-BFD0-57B8D42128FF}" srcOrd="5" destOrd="0" presId="urn:microsoft.com/office/officeart/2005/8/layout/list1"/>
    <dgm:cxn modelId="{5478963F-3935-44FC-971E-426973F7551E}" type="presParOf" srcId="{386DA7C9-C109-4780-9604-BE95315CD88C}" destId="{BE534D94-B5C5-4EB6-81E2-A9205624C2FF}" srcOrd="6" destOrd="0" presId="urn:microsoft.com/office/officeart/2005/8/layout/list1"/>
    <dgm:cxn modelId="{0C57C2FC-7B12-40F8-BC9C-058FECDBCA09}" type="presParOf" srcId="{386DA7C9-C109-4780-9604-BE95315CD88C}" destId="{6440FDB9-0042-4423-AEE4-FD78D7095927}" srcOrd="7" destOrd="0" presId="urn:microsoft.com/office/officeart/2005/8/layout/list1"/>
    <dgm:cxn modelId="{826E807D-6293-4FF6-94B8-85D8A655ABF1}" type="presParOf" srcId="{386DA7C9-C109-4780-9604-BE95315CD88C}" destId="{E0274796-81F9-4FF6-B6E0-600144C905DB}" srcOrd="8" destOrd="0" presId="urn:microsoft.com/office/officeart/2005/8/layout/list1"/>
    <dgm:cxn modelId="{0207D6B9-BBEA-469E-A57D-E89AEB2D35B7}" type="presParOf" srcId="{E0274796-81F9-4FF6-B6E0-600144C905DB}" destId="{B55FC042-0B33-4EDF-BC22-6A7BD2DDAC0E}" srcOrd="0" destOrd="0" presId="urn:microsoft.com/office/officeart/2005/8/layout/list1"/>
    <dgm:cxn modelId="{CA4F8CE7-1D0A-45FC-B6D4-9BD56C9888D0}" type="presParOf" srcId="{E0274796-81F9-4FF6-B6E0-600144C905DB}" destId="{D41A32E7-FA80-4356-9353-8C328130FFCA}" srcOrd="1" destOrd="0" presId="urn:microsoft.com/office/officeart/2005/8/layout/list1"/>
    <dgm:cxn modelId="{934AC5A3-B1DB-4DAC-9DBA-5EC8F527253E}" type="presParOf" srcId="{386DA7C9-C109-4780-9604-BE95315CD88C}" destId="{32AD955D-C7B8-47ED-8FA9-6FE6948C1845}" srcOrd="9" destOrd="0" presId="urn:microsoft.com/office/officeart/2005/8/layout/list1"/>
    <dgm:cxn modelId="{92D88C90-5C5C-4072-B38D-53E1B11438AF}" type="presParOf" srcId="{386DA7C9-C109-4780-9604-BE95315CD88C}" destId="{847175FE-E49A-491C-AD04-C2F67C3B0EB9}" srcOrd="10" destOrd="0" presId="urn:microsoft.com/office/officeart/2005/8/layout/list1"/>
    <dgm:cxn modelId="{3AC26A5E-879F-4FC0-A47A-398D6855A1F4}" type="presParOf" srcId="{386DA7C9-C109-4780-9604-BE95315CD88C}" destId="{47E94069-E82C-452A-8DA2-C06FE6AF8F37}" srcOrd="11" destOrd="0" presId="urn:microsoft.com/office/officeart/2005/8/layout/list1"/>
    <dgm:cxn modelId="{3254F50D-8B92-4137-B62F-675397438E4C}" type="presParOf" srcId="{386DA7C9-C109-4780-9604-BE95315CD88C}" destId="{CBB7EE1A-F05C-4F69-AE49-19CD3ED77370}" srcOrd="12" destOrd="0" presId="urn:microsoft.com/office/officeart/2005/8/layout/list1"/>
    <dgm:cxn modelId="{C0FC9131-DBDF-4F71-A185-9FAA9BADBA64}" type="presParOf" srcId="{CBB7EE1A-F05C-4F69-AE49-19CD3ED77370}" destId="{A3773CA1-5660-4851-8339-F80BCA84BBA7}" srcOrd="0" destOrd="0" presId="urn:microsoft.com/office/officeart/2005/8/layout/list1"/>
    <dgm:cxn modelId="{839ECC18-DC8B-46A5-8BE9-6295E70408D2}" type="presParOf" srcId="{CBB7EE1A-F05C-4F69-AE49-19CD3ED77370}" destId="{90F1E037-950A-4900-88B8-D7167D60B8F6}" srcOrd="1" destOrd="0" presId="urn:microsoft.com/office/officeart/2005/8/layout/list1"/>
    <dgm:cxn modelId="{9C6F0195-C484-44E8-9773-A90DDA3A6AE9}" type="presParOf" srcId="{386DA7C9-C109-4780-9604-BE95315CD88C}" destId="{C753E5BC-ED1A-4113-94B7-38EA47E3DF83}" srcOrd="13" destOrd="0" presId="urn:microsoft.com/office/officeart/2005/8/layout/list1"/>
    <dgm:cxn modelId="{BA87D5B8-1009-4D3C-932E-6ED5BDF08E39}" type="presParOf" srcId="{386DA7C9-C109-4780-9604-BE95315CD88C}" destId="{E9D27D77-7484-4D77-B275-98D0C946B92B}" srcOrd="14" destOrd="0" presId="urn:microsoft.com/office/officeart/2005/8/layout/list1"/>
    <dgm:cxn modelId="{CE96D150-164F-4964-89B7-1D910C816808}" type="presParOf" srcId="{386DA7C9-C109-4780-9604-BE95315CD88C}" destId="{3A8D8683-E1A2-42CE-BC68-90DF50C448D4}" srcOrd="15" destOrd="0" presId="urn:microsoft.com/office/officeart/2005/8/layout/list1"/>
    <dgm:cxn modelId="{D5E5A234-F1F5-40EE-A07D-6CE8CD8020C8}" type="presParOf" srcId="{386DA7C9-C109-4780-9604-BE95315CD88C}" destId="{4F7ABEAA-CAB5-4EFF-A005-A2B30B093BA6}" srcOrd="16" destOrd="0" presId="urn:microsoft.com/office/officeart/2005/8/layout/list1"/>
    <dgm:cxn modelId="{CD2CE244-225D-4AF0-A5A4-9E3C9BA3B74D}" type="presParOf" srcId="{4F7ABEAA-CAB5-4EFF-A005-A2B30B093BA6}" destId="{663D97CB-0F36-47E9-9A55-5827CD5AB3D4}" srcOrd="0" destOrd="0" presId="urn:microsoft.com/office/officeart/2005/8/layout/list1"/>
    <dgm:cxn modelId="{DF901F61-E76F-42C3-9809-64B3BA1D987D}" type="presParOf" srcId="{4F7ABEAA-CAB5-4EFF-A005-A2B30B093BA6}" destId="{A92DC3AD-4C42-4E29-B26C-A6D9F24D0EE3}" srcOrd="1" destOrd="0" presId="urn:microsoft.com/office/officeart/2005/8/layout/list1"/>
    <dgm:cxn modelId="{C4358332-E189-41A1-B7C5-64B33890CFEF}" type="presParOf" srcId="{386DA7C9-C109-4780-9604-BE95315CD88C}" destId="{4115B192-AC36-4773-9BD3-2424DE75C8CA}" srcOrd="17" destOrd="0" presId="urn:microsoft.com/office/officeart/2005/8/layout/list1"/>
    <dgm:cxn modelId="{8E22644C-2340-4F97-9C07-1721992CC3C2}" type="presParOf" srcId="{386DA7C9-C109-4780-9604-BE95315CD88C}" destId="{1056AB8E-78A2-4D84-BCEC-3CCDA428F8AA}" srcOrd="18" destOrd="0" presId="urn:microsoft.com/office/officeart/2005/8/layout/list1"/>
    <dgm:cxn modelId="{A5967D63-FFC4-4EED-A496-0E4021F75D19}" type="presParOf" srcId="{386DA7C9-C109-4780-9604-BE95315CD88C}" destId="{3AEBBCCA-FEBA-4108-8A70-4BBB75BE53D5}" srcOrd="19" destOrd="0" presId="urn:microsoft.com/office/officeart/2005/8/layout/list1"/>
    <dgm:cxn modelId="{C178C3E5-E456-4273-9F5C-04190009F8D4}" type="presParOf" srcId="{386DA7C9-C109-4780-9604-BE95315CD88C}" destId="{357938FA-6025-4169-9F6B-12CB27C1F92A}" srcOrd="20" destOrd="0" presId="urn:microsoft.com/office/officeart/2005/8/layout/list1"/>
    <dgm:cxn modelId="{07294692-3C39-4C7D-9678-2BAD1749EAAC}" type="presParOf" srcId="{357938FA-6025-4169-9F6B-12CB27C1F92A}" destId="{2CE94C10-E0ED-42B9-B8BF-8396C41745E0}" srcOrd="0" destOrd="0" presId="urn:microsoft.com/office/officeart/2005/8/layout/list1"/>
    <dgm:cxn modelId="{31A98019-A22D-4622-A7DB-E1BF31B66752}" type="presParOf" srcId="{357938FA-6025-4169-9F6B-12CB27C1F92A}" destId="{78269ED0-7F72-42F3-A176-9C44EA96EC6B}" srcOrd="1" destOrd="0" presId="urn:microsoft.com/office/officeart/2005/8/layout/list1"/>
    <dgm:cxn modelId="{497FF4F5-914D-4F08-B633-82B6A4A6CDA9}" type="presParOf" srcId="{386DA7C9-C109-4780-9604-BE95315CD88C}" destId="{6D8B56EF-713F-404C-98CD-9DB6BF549240}" srcOrd="21" destOrd="0" presId="urn:microsoft.com/office/officeart/2005/8/layout/list1"/>
    <dgm:cxn modelId="{2DDA4616-4328-45BE-87F7-25AF66CDC606}" type="presParOf" srcId="{386DA7C9-C109-4780-9604-BE95315CD88C}" destId="{C59A0B81-8823-496B-9851-8B02D6A077ED}" srcOrd="22" destOrd="0" presId="urn:microsoft.com/office/officeart/2005/8/layout/list1"/>
    <dgm:cxn modelId="{CB8AECF3-9032-4A8B-A3FF-3EE39D9DF9D3}" type="presParOf" srcId="{386DA7C9-C109-4780-9604-BE95315CD88C}" destId="{9049F6F0-AA67-4B21-A5E1-39B314BD03AD}" srcOrd="23" destOrd="0" presId="urn:microsoft.com/office/officeart/2005/8/layout/list1"/>
    <dgm:cxn modelId="{AA69F088-86B6-47EA-85C0-B7F6E8628356}" type="presParOf" srcId="{386DA7C9-C109-4780-9604-BE95315CD88C}" destId="{E76B32AB-FA7C-4EB3-8964-16E3F624A375}" srcOrd="24" destOrd="0" presId="urn:microsoft.com/office/officeart/2005/8/layout/list1"/>
    <dgm:cxn modelId="{7F3F996A-D73B-48FF-9857-0C08689DC3FA}" type="presParOf" srcId="{E76B32AB-FA7C-4EB3-8964-16E3F624A375}" destId="{5AA63D40-EA6F-4487-965B-591170D7EE9E}" srcOrd="0" destOrd="0" presId="urn:microsoft.com/office/officeart/2005/8/layout/list1"/>
    <dgm:cxn modelId="{5E02994B-6ED4-4C77-A82B-C6BAB5F6A6BF}" type="presParOf" srcId="{E76B32AB-FA7C-4EB3-8964-16E3F624A375}" destId="{D266D854-90A7-4AA6-AB36-7807D5BE2BB5}" srcOrd="1" destOrd="0" presId="urn:microsoft.com/office/officeart/2005/8/layout/list1"/>
    <dgm:cxn modelId="{DAD233BB-F454-4C38-9BA5-FEDF30EED0E9}" type="presParOf" srcId="{386DA7C9-C109-4780-9604-BE95315CD88C}" destId="{2FF76137-9F9A-42A0-9824-3202FB433911}" srcOrd="25" destOrd="0" presId="urn:microsoft.com/office/officeart/2005/8/layout/list1"/>
    <dgm:cxn modelId="{D09A8745-63C7-43DC-968A-31E9F60E99C4}" type="presParOf" srcId="{386DA7C9-C109-4780-9604-BE95315CD88C}" destId="{95777DD1-D3C3-4970-8694-F9BE9048502A}" srcOrd="26"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200"/>
            </a:lvl1pPr>
          </a:lstStyle>
          <a:p>
            <a:endParaRPr lang="en-US"/>
          </a:p>
        </p:txBody>
      </p:sp>
      <p:sp>
        <p:nvSpPr>
          <p:cNvPr id="614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a:lvl1pPr>
          </a:lstStyle>
          <a:p>
            <a:endParaRPr lang="en-US"/>
          </a:p>
        </p:txBody>
      </p:sp>
      <p:sp>
        <p:nvSpPr>
          <p:cNvPr id="614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4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defRPr sz="1200"/>
            </a:lvl1pPr>
          </a:lstStyle>
          <a:p>
            <a:endParaRPr lang="en-US"/>
          </a:p>
        </p:txBody>
      </p:sp>
      <p:sp>
        <p:nvSpPr>
          <p:cNvPr id="614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a:lvl1pPr>
          </a:lstStyle>
          <a:p>
            <a:fld id="{807161C5-8F2E-4C89-B7A1-4EC81F972B7E}"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814100-08D1-4A90-B9DE-5AD9252DFD09}" type="slidenum">
              <a:rPr lang="en-US"/>
              <a:pPr/>
              <a:t>1</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B1D01D-EC98-42AE-81C9-F2E851B0288A}" type="slidenum">
              <a:rPr lang="en-US"/>
              <a:pPr/>
              <a:t>2</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F6AEFA-2D72-4DB0-8A57-65FC3DC1759D}" type="slidenum">
              <a:rPr lang="en-US"/>
              <a:pPr/>
              <a:t>3</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7161C5-8F2E-4C89-B7A1-4EC81F972B7E}"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533400" y="1295400"/>
            <a:ext cx="8229600" cy="1143000"/>
          </a:xfrm>
        </p:spPr>
        <p:txBody>
          <a:bodyPr/>
          <a:lstStyle>
            <a:lvl1pPr algn="r">
              <a:defRPr sz="3600"/>
            </a:lvl1pPr>
          </a:lstStyle>
          <a:p>
            <a:r>
              <a:rPr lang="en-US" smtClean="0"/>
              <a:t>Click to edit Master title style</a:t>
            </a:r>
            <a:endParaRPr lang="en-US"/>
          </a:p>
        </p:txBody>
      </p:sp>
      <p:sp>
        <p:nvSpPr>
          <p:cNvPr id="53251" name="Rectangle 3"/>
          <p:cNvSpPr>
            <a:spLocks noGrp="1" noChangeArrowheads="1"/>
          </p:cNvSpPr>
          <p:nvPr>
            <p:ph type="subTitle" idx="1"/>
          </p:nvPr>
        </p:nvSpPr>
        <p:spPr>
          <a:xfrm>
            <a:off x="3711575" y="2819400"/>
            <a:ext cx="5051425" cy="1295400"/>
          </a:xfrm>
        </p:spPr>
        <p:txBody>
          <a:bodyPr/>
          <a:lstStyle>
            <a:lvl1pPr marL="0" indent="0" algn="r">
              <a:buFontTx/>
              <a:buNone/>
              <a:defRPr/>
            </a:lvl1pPr>
          </a:lstStyle>
          <a:p>
            <a:r>
              <a:rPr lang="en-US" smtClean="0"/>
              <a:t>Click to edit Master subtitle style</a:t>
            </a:r>
            <a:endParaRPr lang="en-US"/>
          </a:p>
        </p:txBody>
      </p:sp>
      <p:sp>
        <p:nvSpPr>
          <p:cNvPr id="53252" name="Rectangle 4"/>
          <p:cNvSpPr>
            <a:spLocks noGrp="1" noChangeArrowheads="1"/>
          </p:cNvSpPr>
          <p:nvPr>
            <p:ph type="dt" sz="half" idx="2"/>
          </p:nvPr>
        </p:nvSpPr>
        <p:spPr>
          <a:xfrm>
            <a:off x="304800" y="6400800"/>
            <a:ext cx="1905000" cy="457200"/>
          </a:xfrm>
        </p:spPr>
        <p:txBody>
          <a:bodyPr/>
          <a:lstStyle>
            <a:lvl1pPr>
              <a:defRPr/>
            </a:lvl1pPr>
          </a:lstStyle>
          <a:p>
            <a:endParaRPr lang="en-US"/>
          </a:p>
        </p:txBody>
      </p:sp>
      <p:sp>
        <p:nvSpPr>
          <p:cNvPr id="53253" name="Rectangle 5"/>
          <p:cNvSpPr>
            <a:spLocks noGrp="1" noChangeArrowheads="1"/>
          </p:cNvSpPr>
          <p:nvPr>
            <p:ph type="ftr" sz="quarter" idx="3"/>
          </p:nvPr>
        </p:nvSpPr>
        <p:spPr>
          <a:xfrm>
            <a:off x="3505200" y="6400800"/>
            <a:ext cx="2895600" cy="457200"/>
          </a:xfrm>
        </p:spPr>
        <p:txBody>
          <a:bodyPr/>
          <a:lstStyle>
            <a:lvl1pPr>
              <a:defRPr/>
            </a:lvl1pPr>
          </a:lstStyle>
          <a:p>
            <a:endParaRPr lang="en-US"/>
          </a:p>
        </p:txBody>
      </p:sp>
      <p:sp>
        <p:nvSpPr>
          <p:cNvPr id="53254" name="Rectangle 6"/>
          <p:cNvSpPr>
            <a:spLocks noGrp="1" noChangeArrowheads="1"/>
          </p:cNvSpPr>
          <p:nvPr>
            <p:ph type="sldNum" sz="quarter" idx="4"/>
          </p:nvPr>
        </p:nvSpPr>
        <p:spPr>
          <a:xfrm>
            <a:off x="6934200" y="6400800"/>
            <a:ext cx="1905000" cy="457200"/>
          </a:xfrm>
        </p:spPr>
        <p:txBody>
          <a:bodyPr/>
          <a:lstStyle>
            <a:lvl1pPr>
              <a:defRPr/>
            </a:lvl1pPr>
          </a:lstStyle>
          <a:p>
            <a:fld id="{D8FEB6A9-463C-4ABF-AD40-0DFDF4E00A73}" type="slidenum">
              <a:rPr lang="en-US"/>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1E0AC5F-68E7-414F-849F-B9ADF64E15D9}" type="slidenum">
              <a:rPr lang="en-US"/>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304800"/>
            <a:ext cx="1752600" cy="56626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52600" y="304800"/>
            <a:ext cx="5105400" cy="56626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08160B-AC8C-4823-8860-69BF1E5048C2}" type="slidenum">
              <a:rPr lang="en-US"/>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E2552A-C864-466D-B747-4AA3E35E4EAD}" type="slidenum">
              <a:rPr lang="en-US"/>
              <a:pPr/>
              <a:t>‹#›</a:t>
            </a:fld>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DB64F04-9995-46DF-A74E-5013B2078301}" type="slidenum">
              <a:rPr lang="en-US"/>
              <a:pPr/>
              <a:t>‹#›</a:t>
            </a:fld>
            <a:endParaRPr lang="en-US"/>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52600" y="1395413"/>
            <a:ext cx="3429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34000" y="1395413"/>
            <a:ext cx="3429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444E1A7-76DE-412A-9E18-1D03E150D0F9}" type="slidenum">
              <a:rPr lang="en-US"/>
              <a:pPr/>
              <a:t>‹#›</a:t>
            </a:fld>
            <a:endParaRPr lang="en-US"/>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6A3BB78-E817-44B8-9F9F-EE739D59443C}" type="slidenum">
              <a:rPr lang="en-US"/>
              <a:pPr/>
              <a:t>‹#›</a:t>
            </a:fld>
            <a:endParaRPr lang="en-US"/>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3D20BE8-A8DD-46A2-858B-FDA93385C1AC}" type="slidenum">
              <a:rPr lang="en-US"/>
              <a:pPr/>
              <a:t>‹#›</a:t>
            </a:fld>
            <a:endParaRPr lang="en-US"/>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EBBD072-B7C3-457F-98B9-27EDE2E72BA5}" type="slidenum">
              <a:rPr lang="en-US"/>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8D4CF62-E689-4794-85ED-E093A3DC5BF0}" type="slidenum">
              <a:rPr lang="en-US"/>
              <a:pPr/>
              <a:t>‹#›</a:t>
            </a:fld>
            <a:endParaRPr lang="en-US"/>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8B04E71-B1FA-4182-ADD7-B4DF9C160DD1}" type="slidenum">
              <a:rPr lang="en-US"/>
              <a:pPr/>
              <a:t>‹#›</a:t>
            </a:fld>
            <a:endParaRPr lang="en-US"/>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bwMode="auto">
          <a:xfrm>
            <a:off x="1752600" y="304800"/>
            <a:ext cx="70104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2227" name="Rectangle 3"/>
          <p:cNvSpPr>
            <a:spLocks noGrp="1" noChangeArrowheads="1"/>
          </p:cNvSpPr>
          <p:nvPr>
            <p:ph type="body" idx="1"/>
          </p:nvPr>
        </p:nvSpPr>
        <p:spPr bwMode="auto">
          <a:xfrm>
            <a:off x="1752600" y="1395413"/>
            <a:ext cx="7010400" cy="457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 Second level</a:t>
            </a:r>
          </a:p>
        </p:txBody>
      </p:sp>
      <p:sp>
        <p:nvSpPr>
          <p:cNvPr id="52228" name="Rectangle 4"/>
          <p:cNvSpPr>
            <a:spLocks noGrp="1" noChangeArrowheads="1"/>
          </p:cNvSpPr>
          <p:nvPr>
            <p:ph type="dt" sz="half" idx="2"/>
          </p:nvPr>
        </p:nvSpPr>
        <p:spPr bwMode="auto">
          <a:xfrm>
            <a:off x="1905000" y="6400800"/>
            <a:ext cx="1371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400"/>
            </a:lvl1pPr>
          </a:lstStyle>
          <a:p>
            <a:endParaRPr lang="en-US"/>
          </a:p>
        </p:txBody>
      </p:sp>
      <p:sp>
        <p:nvSpPr>
          <p:cNvPr id="52229" name="Rectangle 5"/>
          <p:cNvSpPr>
            <a:spLocks noGrp="1" noChangeArrowheads="1"/>
          </p:cNvSpPr>
          <p:nvPr>
            <p:ph type="ftr" sz="quarter" idx="3"/>
          </p:nvPr>
        </p:nvSpPr>
        <p:spPr bwMode="auto">
          <a:xfrm>
            <a:off x="4316413" y="6400800"/>
            <a:ext cx="2084387"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defRPr sz="1400"/>
            </a:lvl1pPr>
          </a:lstStyle>
          <a:p>
            <a:endParaRPr lang="en-US"/>
          </a:p>
        </p:txBody>
      </p:sp>
      <p:sp>
        <p:nvSpPr>
          <p:cNvPr id="52230" name="Rectangle 6"/>
          <p:cNvSpPr>
            <a:spLocks noGrp="1" noChangeArrowheads="1"/>
          </p:cNvSpPr>
          <p:nvPr>
            <p:ph type="sldNum" sz="quarter" idx="4"/>
          </p:nvPr>
        </p:nvSpPr>
        <p:spPr bwMode="auto">
          <a:xfrm>
            <a:off x="7391400" y="6400800"/>
            <a:ext cx="1371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400"/>
            </a:lvl1pPr>
          </a:lstStyle>
          <a:p>
            <a:fld id="{1D16F0D2-CFA7-4F08-B6C8-07AD5507B39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ransition>
    <p:fade thruBlk="1"/>
  </p:transition>
  <p:timing>
    <p:tnLst>
      <p:par>
        <p:cTn id="1" dur="indefinite" restart="never" nodeType="tmRoot"/>
      </p:par>
    </p:tnLst>
  </p:timing>
  <p:txStyles>
    <p:titleStyle>
      <a:lvl1pPr algn="l" rtl="0" eaLnBrk="1" fontAlgn="base" hangingPunct="1">
        <a:spcBef>
          <a:spcPct val="0"/>
        </a:spcBef>
        <a:spcAft>
          <a:spcPct val="0"/>
        </a:spcAft>
        <a:defRPr sz="3200" b="1">
          <a:solidFill>
            <a:srgbClr val="006666"/>
          </a:solidFill>
          <a:latin typeface="+mj-lt"/>
          <a:ea typeface="+mj-ea"/>
          <a:cs typeface="+mj-cs"/>
        </a:defRPr>
      </a:lvl1pPr>
      <a:lvl2pPr algn="l" rtl="0" eaLnBrk="1" fontAlgn="base" hangingPunct="1">
        <a:spcBef>
          <a:spcPct val="0"/>
        </a:spcBef>
        <a:spcAft>
          <a:spcPct val="0"/>
        </a:spcAft>
        <a:defRPr sz="3200" b="1">
          <a:solidFill>
            <a:srgbClr val="006666"/>
          </a:solidFill>
          <a:latin typeface="Tahoma" pitchFamily="34" charset="0"/>
        </a:defRPr>
      </a:lvl2pPr>
      <a:lvl3pPr algn="l" rtl="0" eaLnBrk="1" fontAlgn="base" hangingPunct="1">
        <a:spcBef>
          <a:spcPct val="0"/>
        </a:spcBef>
        <a:spcAft>
          <a:spcPct val="0"/>
        </a:spcAft>
        <a:defRPr sz="3200" b="1">
          <a:solidFill>
            <a:srgbClr val="006666"/>
          </a:solidFill>
          <a:latin typeface="Tahoma" pitchFamily="34" charset="0"/>
        </a:defRPr>
      </a:lvl3pPr>
      <a:lvl4pPr algn="l" rtl="0" eaLnBrk="1" fontAlgn="base" hangingPunct="1">
        <a:spcBef>
          <a:spcPct val="0"/>
        </a:spcBef>
        <a:spcAft>
          <a:spcPct val="0"/>
        </a:spcAft>
        <a:defRPr sz="3200" b="1">
          <a:solidFill>
            <a:srgbClr val="006666"/>
          </a:solidFill>
          <a:latin typeface="Tahoma" pitchFamily="34" charset="0"/>
        </a:defRPr>
      </a:lvl4pPr>
      <a:lvl5pPr algn="l" rtl="0" eaLnBrk="1" fontAlgn="base" hangingPunct="1">
        <a:spcBef>
          <a:spcPct val="0"/>
        </a:spcBef>
        <a:spcAft>
          <a:spcPct val="0"/>
        </a:spcAft>
        <a:defRPr sz="3200" b="1">
          <a:solidFill>
            <a:srgbClr val="006666"/>
          </a:solidFill>
          <a:latin typeface="Tahoma" pitchFamily="34" charset="0"/>
        </a:defRPr>
      </a:lvl5pPr>
      <a:lvl6pPr marL="457200" algn="l" rtl="0" eaLnBrk="1" fontAlgn="base" hangingPunct="1">
        <a:spcBef>
          <a:spcPct val="0"/>
        </a:spcBef>
        <a:spcAft>
          <a:spcPct val="0"/>
        </a:spcAft>
        <a:defRPr sz="3200" b="1">
          <a:solidFill>
            <a:srgbClr val="006666"/>
          </a:solidFill>
          <a:latin typeface="Tahoma" pitchFamily="34" charset="0"/>
        </a:defRPr>
      </a:lvl6pPr>
      <a:lvl7pPr marL="914400" algn="l" rtl="0" eaLnBrk="1" fontAlgn="base" hangingPunct="1">
        <a:spcBef>
          <a:spcPct val="0"/>
        </a:spcBef>
        <a:spcAft>
          <a:spcPct val="0"/>
        </a:spcAft>
        <a:defRPr sz="3200" b="1">
          <a:solidFill>
            <a:srgbClr val="006666"/>
          </a:solidFill>
          <a:latin typeface="Tahoma" pitchFamily="34" charset="0"/>
        </a:defRPr>
      </a:lvl7pPr>
      <a:lvl8pPr marL="1371600" algn="l" rtl="0" eaLnBrk="1" fontAlgn="base" hangingPunct="1">
        <a:spcBef>
          <a:spcPct val="0"/>
        </a:spcBef>
        <a:spcAft>
          <a:spcPct val="0"/>
        </a:spcAft>
        <a:defRPr sz="3200" b="1">
          <a:solidFill>
            <a:srgbClr val="006666"/>
          </a:solidFill>
          <a:latin typeface="Tahoma" pitchFamily="34" charset="0"/>
        </a:defRPr>
      </a:lvl8pPr>
      <a:lvl9pPr marL="1828800" algn="l" rtl="0" eaLnBrk="1" fontAlgn="base" hangingPunct="1">
        <a:spcBef>
          <a:spcPct val="0"/>
        </a:spcBef>
        <a:spcAft>
          <a:spcPct val="0"/>
        </a:spcAft>
        <a:defRPr sz="3200" b="1">
          <a:solidFill>
            <a:srgbClr val="006666"/>
          </a:solidFill>
          <a:latin typeface="Tahoma" pitchFamily="34" charset="0"/>
        </a:defRPr>
      </a:lvl9pPr>
    </p:titleStyle>
    <p:bodyStyle>
      <a:lvl1pPr marL="342900" indent="-342900" algn="l" rtl="0" eaLnBrk="1" fontAlgn="base" hangingPunct="1">
        <a:spcBef>
          <a:spcPct val="5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Ø"/>
        <a:defRPr sz="2200" i="1">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14388" y="1339850"/>
            <a:ext cx="7429500" cy="1143000"/>
          </a:xfrm>
        </p:spPr>
        <p:txBody>
          <a:bodyPr/>
          <a:lstStyle/>
          <a:p>
            <a:r>
              <a:rPr lang="en-US" dirty="0" smtClean="0"/>
              <a:t>Unit 1: The Process of Conducting Research (SMTC)</a:t>
            </a:r>
            <a:endParaRPr lang="en-US" dirty="0"/>
          </a:p>
        </p:txBody>
      </p:sp>
      <p:sp>
        <p:nvSpPr>
          <p:cNvPr id="2051" name="Rectangle 3"/>
          <p:cNvSpPr>
            <a:spLocks noGrp="1" noChangeArrowheads="1"/>
          </p:cNvSpPr>
          <p:nvPr>
            <p:ph type="subTitle" idx="1"/>
          </p:nvPr>
        </p:nvSpPr>
        <p:spPr>
          <a:xfrm>
            <a:off x="1302328" y="2768600"/>
            <a:ext cx="6938386" cy="1470891"/>
          </a:xfrm>
        </p:spPr>
        <p:txBody>
          <a:bodyPr/>
          <a:lstStyle/>
          <a:p>
            <a:pPr>
              <a:spcBef>
                <a:spcPts val="0"/>
              </a:spcBef>
            </a:pPr>
            <a:r>
              <a:rPr lang="en-US" sz="2000" dirty="0" smtClean="0">
                <a:solidFill>
                  <a:srgbClr val="002060"/>
                </a:solidFill>
              </a:rPr>
              <a:t>Dr. </a:t>
            </a:r>
            <a:r>
              <a:rPr lang="en-US" sz="2000" dirty="0" err="1" smtClean="0">
                <a:solidFill>
                  <a:srgbClr val="002060"/>
                </a:solidFill>
              </a:rPr>
              <a:t>Indrajeet</a:t>
            </a:r>
            <a:r>
              <a:rPr lang="en-US" sz="2000" dirty="0" smtClean="0">
                <a:solidFill>
                  <a:srgbClr val="002060"/>
                </a:solidFill>
              </a:rPr>
              <a:t> </a:t>
            </a:r>
            <a:r>
              <a:rPr lang="en-US" sz="2000" dirty="0" err="1" smtClean="0">
                <a:solidFill>
                  <a:srgbClr val="002060"/>
                </a:solidFill>
              </a:rPr>
              <a:t>Dutta</a:t>
            </a:r>
            <a:endParaRPr lang="en-US" sz="2000" dirty="0" smtClean="0">
              <a:solidFill>
                <a:srgbClr val="002060"/>
              </a:solidFill>
            </a:endParaRPr>
          </a:p>
          <a:p>
            <a:pPr>
              <a:spcBef>
                <a:spcPts val="0"/>
              </a:spcBef>
            </a:pPr>
            <a:r>
              <a:rPr lang="en-US" sz="2000" dirty="0" smtClean="0">
                <a:solidFill>
                  <a:srgbClr val="002060"/>
                </a:solidFill>
              </a:rPr>
              <a:t>Assistant Professor</a:t>
            </a:r>
          </a:p>
          <a:p>
            <a:pPr>
              <a:spcBef>
                <a:spcPts val="0"/>
              </a:spcBef>
            </a:pPr>
            <a:r>
              <a:rPr lang="en-US" sz="2000" dirty="0" err="1" smtClean="0">
                <a:solidFill>
                  <a:srgbClr val="002060"/>
                </a:solidFill>
              </a:rPr>
              <a:t>Maulana</a:t>
            </a:r>
            <a:r>
              <a:rPr lang="en-US" sz="2000" dirty="0" smtClean="0">
                <a:solidFill>
                  <a:srgbClr val="002060"/>
                </a:solidFill>
              </a:rPr>
              <a:t> Azad National Urdu University </a:t>
            </a:r>
          </a:p>
          <a:p>
            <a:pPr>
              <a:spcBef>
                <a:spcPts val="0"/>
              </a:spcBef>
            </a:pPr>
            <a:r>
              <a:rPr lang="en-US" sz="2000" dirty="0" smtClean="0">
                <a:solidFill>
                  <a:srgbClr val="002060"/>
                </a:solidFill>
              </a:rPr>
              <a:t> College of Teacher Education-Bhopal</a:t>
            </a:r>
            <a:endParaRPr lang="en-US" sz="2000" dirty="0">
              <a:solidFill>
                <a:srgbClr val="002060"/>
              </a:solidFill>
            </a:endParaRPr>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Formulation of Research Questions</a:t>
            </a:r>
            <a:endParaRPr lang="en-US" dirty="0"/>
          </a:p>
        </p:txBody>
      </p:sp>
      <p:sp>
        <p:nvSpPr>
          <p:cNvPr id="3" name="Content Placeholder 2"/>
          <p:cNvSpPr>
            <a:spLocks noGrp="1"/>
          </p:cNvSpPr>
          <p:nvPr>
            <p:ph idx="1"/>
          </p:nvPr>
        </p:nvSpPr>
        <p:spPr>
          <a:xfrm>
            <a:off x="1752600" y="1395413"/>
            <a:ext cx="7010400" cy="5296332"/>
          </a:xfrm>
        </p:spPr>
        <p:txBody>
          <a:bodyPr/>
          <a:lstStyle/>
          <a:p>
            <a:r>
              <a:rPr lang="en-US" sz="2000" dirty="0" smtClean="0">
                <a:latin typeface="Times New Roman" pitchFamily="18" charset="0"/>
                <a:cs typeface="Times New Roman" pitchFamily="18" charset="0"/>
              </a:rPr>
              <a:t>Formulation of research questions is critical step of a research as the issues/questions associated or raised before and during the research must be addressed i.e. finding out the solutions /answers of the questions.</a:t>
            </a:r>
          </a:p>
          <a:p>
            <a:r>
              <a:rPr lang="en-US" sz="2000" dirty="0" smtClean="0">
                <a:latin typeface="Times New Roman" pitchFamily="18" charset="0"/>
                <a:cs typeface="Times New Roman" pitchFamily="18" charset="0"/>
              </a:rPr>
              <a:t>Three types of research questions can be framed depending upon the nature of the problem: </a:t>
            </a:r>
          </a:p>
          <a:p>
            <a:r>
              <a:rPr lang="en-US" sz="2000" dirty="0" smtClean="0">
                <a:latin typeface="Times New Roman" pitchFamily="18" charset="0"/>
                <a:cs typeface="Times New Roman" pitchFamily="18" charset="0"/>
              </a:rPr>
              <a:t>Research questions addressing What of the phenomenon(problem)-</a:t>
            </a:r>
          </a:p>
          <a:p>
            <a:r>
              <a:rPr lang="en-US" sz="2000" dirty="0" smtClean="0">
                <a:latin typeface="Times New Roman" pitchFamily="18" charset="0"/>
                <a:cs typeface="Times New Roman" pitchFamily="18" charset="0"/>
              </a:rPr>
              <a:t>Research questions addresses How of the phenomenon</a:t>
            </a:r>
          </a:p>
          <a:p>
            <a:r>
              <a:rPr lang="en-US" sz="2000" dirty="0" smtClean="0">
                <a:latin typeface="Times New Roman" pitchFamily="18" charset="0"/>
                <a:cs typeface="Times New Roman" pitchFamily="18" charset="0"/>
              </a:rPr>
              <a:t>Research questions address why of the problem     </a:t>
            </a:r>
            <a:endParaRPr lang="en-US" sz="2000" dirty="0">
              <a:latin typeface="Times New Roman" pitchFamily="18" charset="0"/>
              <a:cs typeface="Times New Roman" pitchFamily="18" charset="0"/>
            </a:endParaRPr>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Formulation of Hypothesis </a:t>
            </a:r>
            <a:endParaRPr lang="en-US" dirty="0"/>
          </a:p>
        </p:txBody>
      </p:sp>
      <p:sp>
        <p:nvSpPr>
          <p:cNvPr id="3" name="Content Placeholder 2"/>
          <p:cNvSpPr>
            <a:spLocks noGrp="1"/>
          </p:cNvSpPr>
          <p:nvPr>
            <p:ph idx="1"/>
          </p:nvPr>
        </p:nvSpPr>
        <p:spPr>
          <a:xfrm>
            <a:off x="1571223" y="1052945"/>
            <a:ext cx="7191777" cy="5579676"/>
          </a:xfrm>
        </p:spPr>
        <p:txBody>
          <a:bodyPr/>
          <a:lstStyle/>
          <a:p>
            <a:pPr>
              <a:buFont typeface="Wingdings" pitchFamily="2" charset="2"/>
              <a:buChar char="v"/>
            </a:pPr>
            <a:r>
              <a:rPr lang="en-US" dirty="0" smtClean="0">
                <a:latin typeface="Times New Roman" pitchFamily="18" charset="0"/>
                <a:cs typeface="Times New Roman" pitchFamily="18" charset="0"/>
              </a:rPr>
              <a:t>Hypothesis is an tentative solution stated in affirmative sentence form which are testable</a:t>
            </a:r>
          </a:p>
          <a:p>
            <a:pPr>
              <a:buFont typeface="Wingdings" pitchFamily="2" charset="2"/>
              <a:buChar char="v"/>
            </a:pPr>
            <a:r>
              <a:rPr lang="en-US" dirty="0" smtClean="0">
                <a:latin typeface="Times New Roman" pitchFamily="18" charset="0"/>
                <a:cs typeface="Times New Roman" pitchFamily="18" charset="0"/>
              </a:rPr>
              <a:t>Normally all quantitative researches do have hypothesis formulation but in case of qualitative researches hypothesis formulation is not mandatory </a:t>
            </a:r>
          </a:p>
          <a:p>
            <a:pPr>
              <a:buFont typeface="Wingdings" pitchFamily="2" charset="2"/>
              <a:buChar char="v"/>
            </a:pPr>
            <a:r>
              <a:rPr lang="en-US" dirty="0" smtClean="0">
                <a:latin typeface="Times New Roman" pitchFamily="18" charset="0"/>
                <a:cs typeface="Times New Roman" pitchFamily="18" charset="0"/>
              </a:rPr>
              <a:t>The source of hypothesis formulation is sometimes researcher personal hunch or many times the past researches done on the similar phenomenon/problem  </a:t>
            </a:r>
          </a:p>
          <a:p>
            <a:pPr>
              <a:buFont typeface="Wingdings" pitchFamily="2" charset="2"/>
              <a:buChar char="v"/>
            </a:pPr>
            <a:r>
              <a:rPr lang="en-US" dirty="0" smtClean="0">
                <a:latin typeface="Times New Roman" pitchFamily="18" charset="0"/>
                <a:cs typeface="Times New Roman" pitchFamily="18" charset="0"/>
              </a:rPr>
              <a:t>Statistical Hypothesis are two types- Alternative(directional) and Null  hypothesis(non-directional)</a:t>
            </a:r>
            <a:endParaRPr lang="en-US" dirty="0">
              <a:latin typeface="Times New Roman" pitchFamily="18" charset="0"/>
              <a:cs typeface="Times New Roman" pitchFamily="18" charset="0"/>
            </a:endParaRPr>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Collection of Information/Data</a:t>
            </a:r>
            <a:endParaRPr lang="en-US" dirty="0"/>
          </a:p>
        </p:txBody>
      </p:sp>
      <p:sp>
        <p:nvSpPr>
          <p:cNvPr id="3" name="Content Placeholder 2"/>
          <p:cNvSpPr>
            <a:spLocks noGrp="1"/>
          </p:cNvSpPr>
          <p:nvPr>
            <p:ph idx="1"/>
          </p:nvPr>
        </p:nvSpPr>
        <p:spPr>
          <a:xfrm>
            <a:off x="1752600" y="927279"/>
            <a:ext cx="7185338" cy="5692462"/>
          </a:xfrm>
        </p:spPr>
        <p:txBody>
          <a:bodyPr/>
          <a:lstStyle/>
          <a:p>
            <a:r>
              <a:rPr lang="en-US" sz="2000" dirty="0" smtClean="0">
                <a:latin typeface="Times New Roman" pitchFamily="18" charset="0"/>
                <a:cs typeface="Times New Roman" pitchFamily="18" charset="0"/>
              </a:rPr>
              <a:t>In research, the tools used for collection of information are not like scientific devices but these are prepared, developed and standardized  based on the context of the research, </a:t>
            </a:r>
          </a:p>
          <a:p>
            <a:r>
              <a:rPr lang="en-US" sz="2000" dirty="0" smtClean="0">
                <a:latin typeface="Times New Roman" pitchFamily="18" charset="0"/>
                <a:cs typeface="Times New Roman" pitchFamily="18" charset="0"/>
              </a:rPr>
              <a:t>Tool or instruments through which data is collected are of broadly three types- Structured, Semi-Structured and Unstructured</a:t>
            </a:r>
          </a:p>
          <a:p>
            <a:r>
              <a:rPr lang="en-US" sz="2000" dirty="0" smtClean="0">
                <a:latin typeface="Times New Roman" pitchFamily="18" charset="0"/>
                <a:cs typeface="Times New Roman" pitchFamily="18" charset="0"/>
              </a:rPr>
              <a:t>Structured tools have pre-set questions with pre-set options/answers and informants have to select from the given options (select type) . It is also called closed type instrument.</a:t>
            </a:r>
          </a:p>
          <a:p>
            <a:r>
              <a:rPr lang="en-US" sz="2000" dirty="0" smtClean="0">
                <a:latin typeface="Times New Roman" pitchFamily="18" charset="0"/>
                <a:cs typeface="Times New Roman" pitchFamily="18" charset="0"/>
              </a:rPr>
              <a:t>Semi-structured have some close ended questions (select type) and some are open ended(supply type).     </a:t>
            </a:r>
          </a:p>
          <a:p>
            <a:r>
              <a:rPr lang="en-US" sz="2000" dirty="0" smtClean="0">
                <a:latin typeface="Times New Roman" pitchFamily="18" charset="0"/>
                <a:cs typeface="Times New Roman" pitchFamily="18" charset="0"/>
              </a:rPr>
              <a:t>Unstructured instruments are those wherein respondents/ informants have to give in depth and detailed answers of the questions given  in the tool. </a:t>
            </a:r>
          </a:p>
          <a:p>
            <a:r>
              <a:rPr lang="en-US" sz="2000" dirty="0" smtClean="0">
                <a:latin typeface="Times New Roman" pitchFamily="18" charset="0"/>
                <a:cs typeface="Times New Roman" pitchFamily="18" charset="0"/>
              </a:rPr>
              <a:t>Tool/instruments must be highly reliable and valid to collect the information from the respondents.   </a:t>
            </a:r>
          </a:p>
          <a:p>
            <a:endParaRPr lang="en-US" sz="2000" dirty="0">
              <a:latin typeface="Times New Roman" pitchFamily="18" charset="0"/>
              <a:cs typeface="Times New Roman" pitchFamily="18" charset="0"/>
            </a:endParaRPr>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304800"/>
            <a:ext cx="7010400" cy="313386"/>
          </a:xfrm>
        </p:spPr>
        <p:txBody>
          <a:bodyPr/>
          <a:lstStyle/>
          <a:p>
            <a:r>
              <a:rPr lang="en-US" sz="2400" dirty="0" smtClean="0"/>
              <a:t>Seeking Answers/Testing Hypothesis </a:t>
            </a:r>
            <a:endParaRPr lang="en-US" sz="2400" dirty="0"/>
          </a:p>
        </p:txBody>
      </p:sp>
      <p:sp>
        <p:nvSpPr>
          <p:cNvPr id="3" name="Content Placeholder 2"/>
          <p:cNvSpPr>
            <a:spLocks noGrp="1"/>
          </p:cNvSpPr>
          <p:nvPr>
            <p:ph idx="1"/>
          </p:nvPr>
        </p:nvSpPr>
        <p:spPr>
          <a:xfrm>
            <a:off x="1752600" y="669701"/>
            <a:ext cx="7010400" cy="6065950"/>
          </a:xfrm>
        </p:spPr>
        <p:txBody>
          <a:bodyPr/>
          <a:lstStyle/>
          <a:p>
            <a:pPr>
              <a:buFont typeface="Wingdings" pitchFamily="2" charset="2"/>
              <a:buChar char="v"/>
            </a:pPr>
            <a:r>
              <a:rPr lang="en-US" sz="2000" dirty="0" smtClean="0">
                <a:latin typeface="Times New Roman" pitchFamily="18" charset="0"/>
                <a:cs typeface="Times New Roman" pitchFamily="18" charset="0"/>
              </a:rPr>
              <a:t>Once the data is collected, next step is culling out answers from the responses or testing the hypothesis based on the data collected. </a:t>
            </a:r>
          </a:p>
          <a:p>
            <a:pPr>
              <a:buFont typeface="Wingdings" pitchFamily="2" charset="2"/>
              <a:buChar char="v"/>
            </a:pPr>
            <a:r>
              <a:rPr lang="en-US" sz="2000" dirty="0" smtClean="0">
                <a:latin typeface="Times New Roman" pitchFamily="18" charset="0"/>
                <a:cs typeface="Times New Roman" pitchFamily="18" charset="0"/>
              </a:rPr>
              <a:t>Depending upon the nature and purpose as well as the paradigm of the research, answers of the research questions or testing of hypothesis is done. </a:t>
            </a:r>
          </a:p>
          <a:p>
            <a:pPr>
              <a:buFont typeface="Wingdings" pitchFamily="2" charset="2"/>
              <a:buChar char="v"/>
            </a:pPr>
            <a:r>
              <a:rPr lang="en-US" sz="2000" dirty="0" smtClean="0">
                <a:latin typeface="Times New Roman" pitchFamily="18" charset="0"/>
                <a:cs typeface="Times New Roman" pitchFamily="18" charset="0"/>
              </a:rPr>
              <a:t>Normally if the paradigm of research is positivist(quantitative), then testing of hypothesis takes place based on the evidences/collected data through statistical means</a:t>
            </a:r>
          </a:p>
          <a:p>
            <a:pPr>
              <a:buFont typeface="Wingdings" pitchFamily="2" charset="2"/>
              <a:buChar char="v"/>
            </a:pPr>
            <a:r>
              <a:rPr lang="en-US" sz="2000" dirty="0" smtClean="0">
                <a:latin typeface="Times New Roman" pitchFamily="18" charset="0"/>
                <a:cs typeface="Times New Roman" pitchFamily="18" charset="0"/>
              </a:rPr>
              <a:t> If the paradigm is (Post-positivist) qualitative, then based on the collected data, themes and text analysis is done</a:t>
            </a:r>
          </a:p>
          <a:p>
            <a:pPr>
              <a:buFont typeface="Wingdings" pitchFamily="2" charset="2"/>
              <a:buChar char="v"/>
            </a:pPr>
            <a:r>
              <a:rPr lang="en-US" sz="2000" dirty="0" smtClean="0">
                <a:latin typeface="Times New Roman" pitchFamily="18" charset="0"/>
                <a:cs typeface="Times New Roman" pitchFamily="18" charset="0"/>
              </a:rPr>
              <a:t>The purpose of quantitative research is  to extrapolate the result to population as well as prediction for the future occurrence(theories)</a:t>
            </a:r>
          </a:p>
          <a:p>
            <a:pPr>
              <a:buFont typeface="Wingdings" pitchFamily="2" charset="2"/>
              <a:buChar char="v"/>
            </a:pPr>
            <a:r>
              <a:rPr lang="en-US" sz="2000" dirty="0" smtClean="0">
                <a:latin typeface="Times New Roman" pitchFamily="18" charset="0"/>
                <a:cs typeface="Times New Roman" pitchFamily="18" charset="0"/>
              </a:rPr>
              <a:t>The purpose of qualitative research is  to explain the phenomenon in details so as to develop an holistic understanding about the problem. </a:t>
            </a:r>
          </a:p>
          <a:p>
            <a:pPr>
              <a:buNone/>
            </a:pP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304800"/>
            <a:ext cx="7010400" cy="442175"/>
          </a:xfrm>
        </p:spPr>
        <p:txBody>
          <a:bodyPr/>
          <a:lstStyle/>
          <a:p>
            <a:r>
              <a:rPr lang="en-US" sz="2800" dirty="0" smtClean="0"/>
              <a:t>Conclusion and Generalization</a:t>
            </a:r>
            <a:endParaRPr lang="en-US" sz="2800" dirty="0"/>
          </a:p>
        </p:txBody>
      </p:sp>
      <p:sp>
        <p:nvSpPr>
          <p:cNvPr id="3" name="Content Placeholder 2"/>
          <p:cNvSpPr>
            <a:spLocks noGrp="1"/>
          </p:cNvSpPr>
          <p:nvPr>
            <p:ph idx="1"/>
          </p:nvPr>
        </p:nvSpPr>
        <p:spPr>
          <a:xfrm>
            <a:off x="1752600" y="850006"/>
            <a:ext cx="7010400" cy="5117407"/>
          </a:xfrm>
        </p:spPr>
        <p:txBody>
          <a:bodyPr/>
          <a:lstStyle/>
          <a:p>
            <a:r>
              <a:rPr lang="en-US" sz="2000" dirty="0" smtClean="0">
                <a:latin typeface="Times New Roman" pitchFamily="18" charset="0"/>
                <a:cs typeface="Times New Roman" pitchFamily="18" charset="0"/>
              </a:rPr>
              <a:t>This is the last step of research process wherein “the solution” of the problem is found and written. </a:t>
            </a:r>
          </a:p>
          <a:p>
            <a:r>
              <a:rPr lang="en-US" sz="2000" dirty="0" smtClean="0">
                <a:latin typeface="Times New Roman" pitchFamily="18" charset="0"/>
                <a:cs typeface="Times New Roman" pitchFamily="18" charset="0"/>
              </a:rPr>
              <a:t>Generalization of the result takes is done based on the paradigm of research(positivist and non-positivist)  </a:t>
            </a:r>
          </a:p>
          <a:p>
            <a:r>
              <a:rPr lang="en-US" sz="2000" dirty="0" smtClean="0">
                <a:latin typeface="Times New Roman" pitchFamily="18" charset="0"/>
                <a:cs typeface="Times New Roman" pitchFamily="18" charset="0"/>
              </a:rPr>
              <a:t>Positivist paradigm prefer to have generalization of the result which means similar kind of results will; be expected if the sample and procedure are repeated </a:t>
            </a:r>
          </a:p>
          <a:p>
            <a:r>
              <a:rPr lang="en-US" sz="2000" dirty="0" smtClean="0">
                <a:latin typeface="Times New Roman" pitchFamily="18" charset="0"/>
                <a:cs typeface="Times New Roman" pitchFamily="18" charset="0"/>
              </a:rPr>
              <a:t>Non-positivist paradigm do not prefer to have generalization as they believe research is contextual and each researcher sees the problem with different lenses.   </a:t>
            </a:r>
            <a:endParaRPr lang="en-US" sz="2000" dirty="0">
              <a:latin typeface="Times New Roman" pitchFamily="18" charset="0"/>
              <a:cs typeface="Times New Roman" pitchFamily="18" charset="0"/>
            </a:endParaRPr>
          </a:p>
        </p:txBody>
      </p:sp>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Writing the Reports</a:t>
            </a:r>
            <a:endParaRPr lang="en-US" sz="2800" dirty="0"/>
          </a:p>
        </p:txBody>
      </p:sp>
      <p:sp>
        <p:nvSpPr>
          <p:cNvPr id="3" name="Content Placeholder 2"/>
          <p:cNvSpPr>
            <a:spLocks noGrp="1"/>
          </p:cNvSpPr>
          <p:nvPr>
            <p:ph idx="1"/>
          </p:nvPr>
        </p:nvSpPr>
        <p:spPr>
          <a:xfrm>
            <a:off x="1752600" y="1056068"/>
            <a:ext cx="7010400" cy="4911345"/>
          </a:xfrm>
        </p:spPr>
        <p:txBody>
          <a:bodyPr/>
          <a:lstStyle/>
          <a:p>
            <a:r>
              <a:rPr lang="en-US" dirty="0" smtClean="0">
                <a:latin typeface="Times New Roman" pitchFamily="18" charset="0"/>
                <a:cs typeface="Times New Roman" pitchFamily="18" charset="0"/>
              </a:rPr>
              <a:t>The last step of research is report writing so that results will be disseminated among the researchers: </a:t>
            </a:r>
          </a:p>
          <a:p>
            <a:r>
              <a:rPr lang="en-US" dirty="0" smtClean="0">
                <a:latin typeface="Times New Roman" pitchFamily="18" charset="0"/>
                <a:cs typeface="Times New Roman" pitchFamily="18" charset="0"/>
              </a:rPr>
              <a:t>In quantitative  researches, well defined and structured way of writing the report. The evaluative framework is also well structured.  </a:t>
            </a:r>
          </a:p>
          <a:p>
            <a:r>
              <a:rPr lang="en-US" dirty="0" smtClean="0">
                <a:latin typeface="Times New Roman" pitchFamily="18" charset="0"/>
                <a:cs typeface="Times New Roman" pitchFamily="18" charset="0"/>
              </a:rPr>
              <a:t>In qualitative  research, in report writing flexible and emerging structures are used with inherit researchers reflexivity and subjective bias.</a:t>
            </a:r>
            <a:endParaRPr lang="en-US" dirty="0"/>
          </a:p>
        </p:txBody>
      </p:sp>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5618" y="1066800"/>
            <a:ext cx="7203582" cy="5410200"/>
          </a:xfrm>
        </p:spPr>
        <p:txBody>
          <a:bodyPr>
            <a:normAutofit fontScale="92500" lnSpcReduction="20000"/>
          </a:bodyPr>
          <a:lstStyle/>
          <a:p>
            <a:r>
              <a:rPr lang="en-US" sz="2000" dirty="0" smtClean="0">
                <a:latin typeface="Times New Roman" pitchFamily="18" charset="0"/>
                <a:cs typeface="Times New Roman" pitchFamily="18" charset="0"/>
              </a:rPr>
              <a:t>According to Creswell (2011) the following are the main characteristics of qualitative research(p.16): </a:t>
            </a:r>
          </a:p>
          <a:p>
            <a:pPr>
              <a:buFont typeface="Wingdings" pitchFamily="2" charset="2"/>
              <a:buChar char="v"/>
            </a:pPr>
            <a:r>
              <a:rPr lang="en-US" sz="2000" dirty="0" smtClean="0">
                <a:latin typeface="Times New Roman" pitchFamily="18" charset="0"/>
                <a:cs typeface="Times New Roman" pitchFamily="18" charset="0"/>
              </a:rPr>
              <a:t>Holistic and contextual understanding about the problem </a:t>
            </a:r>
          </a:p>
          <a:p>
            <a:pPr>
              <a:buFont typeface="Wingdings" pitchFamily="2" charset="2"/>
              <a:buChar char="v"/>
            </a:pPr>
            <a:r>
              <a:rPr lang="en-US" sz="2000" dirty="0" smtClean="0">
                <a:latin typeface="Times New Roman" pitchFamily="18" charset="0"/>
                <a:cs typeface="Times New Roman" pitchFamily="18" charset="0"/>
              </a:rPr>
              <a:t>Related literature have a very small role to play unlike in quantitative research </a:t>
            </a:r>
          </a:p>
          <a:p>
            <a:pPr>
              <a:buFont typeface="Wingdings" pitchFamily="2" charset="2"/>
              <a:buChar char="v"/>
            </a:pPr>
            <a:r>
              <a:rPr lang="en-US" sz="2000" dirty="0" smtClean="0">
                <a:latin typeface="Times New Roman" pitchFamily="18" charset="0"/>
                <a:cs typeface="Times New Roman" pitchFamily="18" charset="0"/>
              </a:rPr>
              <a:t>The purpose of research has to be stated in a very general and broader manner</a:t>
            </a:r>
          </a:p>
          <a:p>
            <a:pPr>
              <a:buFont typeface="Wingdings" pitchFamily="2" charset="2"/>
              <a:buChar char="v"/>
            </a:pPr>
            <a:r>
              <a:rPr lang="en-US" sz="2000" dirty="0" smtClean="0">
                <a:latin typeface="Times New Roman" pitchFamily="18" charset="0"/>
                <a:cs typeface="Times New Roman" pitchFamily="18" charset="0"/>
              </a:rPr>
              <a:t>Research questions are evolved during the research as the researcher develops the understanding about the phenomenon</a:t>
            </a:r>
          </a:p>
          <a:p>
            <a:pPr>
              <a:buFont typeface="Wingdings" pitchFamily="2" charset="2"/>
              <a:buChar char="v"/>
            </a:pPr>
            <a:r>
              <a:rPr lang="en-US" sz="2000" dirty="0" smtClean="0">
                <a:latin typeface="Times New Roman" pitchFamily="18" charset="0"/>
                <a:cs typeface="Times New Roman" pitchFamily="18" charset="0"/>
              </a:rPr>
              <a:t>Collecting data from small respondents and that too in the form of visuals, verbal, images, symbols, expression etc.   </a:t>
            </a:r>
          </a:p>
          <a:p>
            <a:pPr>
              <a:buFont typeface="Wingdings" pitchFamily="2" charset="2"/>
              <a:buChar char="v"/>
            </a:pPr>
            <a:r>
              <a:rPr lang="en-US" sz="2000" dirty="0" smtClean="0">
                <a:latin typeface="Times New Roman" pitchFamily="18" charset="0"/>
                <a:cs typeface="Times New Roman" pitchFamily="18" charset="0"/>
              </a:rPr>
              <a:t>Data collected and analyzed through text analysis which are highly interpretive and always in the larger context of the phenomenon  </a:t>
            </a:r>
          </a:p>
          <a:p>
            <a:pPr>
              <a:buFont typeface="Wingdings" pitchFamily="2" charset="2"/>
              <a:buChar char="v"/>
            </a:pPr>
            <a:r>
              <a:rPr lang="en-US" sz="2000" dirty="0" smtClean="0">
                <a:latin typeface="Times New Roman" pitchFamily="18" charset="0"/>
                <a:cs typeface="Times New Roman" pitchFamily="18" charset="0"/>
              </a:rPr>
              <a:t> Report writing used flexible and emerging structures  with inherit researchers reflexivity and subjective bias.</a:t>
            </a:r>
          </a:p>
          <a:p>
            <a:pPr>
              <a:buFont typeface="Wingdings" pitchFamily="2" charset="2"/>
              <a:buChar char="v"/>
            </a:pPr>
            <a:r>
              <a:rPr lang="en-US" sz="1100" dirty="0" smtClean="0">
                <a:latin typeface="Times New Roman" pitchFamily="18" charset="0"/>
                <a:cs typeface="Times New Roman" pitchFamily="18" charset="0"/>
              </a:rPr>
              <a:t>Source: Adopted from Educational Research, J.W. Creswell (2011). P. 16    </a:t>
            </a:r>
          </a:p>
          <a:p>
            <a:pPr>
              <a:buNone/>
            </a:pPr>
            <a:r>
              <a:rPr lang="en-US" sz="2000" dirty="0" smtClean="0">
                <a:latin typeface="Times New Roman" pitchFamily="18" charset="0"/>
                <a:cs typeface="Times New Roman" pitchFamily="18" charset="0"/>
              </a:rPr>
              <a:t> </a:t>
            </a:r>
          </a:p>
          <a:p>
            <a:pPr>
              <a:buFont typeface="Wingdings" pitchFamily="2" charset="2"/>
              <a:buChar char="v"/>
            </a:pPr>
            <a:endParaRPr lang="en-US" sz="2000" dirty="0">
              <a:latin typeface="Times New Roman" pitchFamily="18" charset="0"/>
              <a:cs typeface="Times New Roman" pitchFamily="18" charset="0"/>
            </a:endParaRPr>
          </a:p>
        </p:txBody>
      </p:sp>
      <p:sp>
        <p:nvSpPr>
          <p:cNvPr id="2" name="Title 1"/>
          <p:cNvSpPr>
            <a:spLocks noGrp="1"/>
          </p:cNvSpPr>
          <p:nvPr>
            <p:ph type="title"/>
          </p:nvPr>
        </p:nvSpPr>
        <p:spPr>
          <a:xfrm>
            <a:off x="1648690" y="274638"/>
            <a:ext cx="7245928" cy="612053"/>
          </a:xfrm>
        </p:spPr>
        <p:txBody>
          <a:bodyPr/>
          <a:lstStyle/>
          <a:p>
            <a:r>
              <a:rPr lang="en-US" sz="2800" dirty="0" smtClean="0"/>
              <a:t>Characteristics of Qualitative Research </a:t>
            </a:r>
            <a:endParaRPr lang="en-US" sz="2800" dirty="0"/>
          </a:p>
        </p:txBody>
      </p:sp>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225" y="304800"/>
            <a:ext cx="6941714" cy="661115"/>
          </a:xfrm>
        </p:spPr>
        <p:txBody>
          <a:bodyPr/>
          <a:lstStyle/>
          <a:p>
            <a:r>
              <a:rPr lang="en-US" sz="2400" dirty="0" smtClean="0"/>
              <a:t>Characteristics of Quantitative  Research  </a:t>
            </a:r>
            <a:endParaRPr lang="en-US" sz="2400" dirty="0"/>
          </a:p>
        </p:txBody>
      </p:sp>
      <p:sp>
        <p:nvSpPr>
          <p:cNvPr id="3" name="Content Placeholder 2"/>
          <p:cNvSpPr>
            <a:spLocks noGrp="1"/>
          </p:cNvSpPr>
          <p:nvPr>
            <p:ph idx="1"/>
          </p:nvPr>
        </p:nvSpPr>
        <p:spPr>
          <a:xfrm>
            <a:off x="1622739" y="914400"/>
            <a:ext cx="7302320" cy="5795493"/>
          </a:xfrm>
        </p:spPr>
        <p:txBody>
          <a:bodyPr/>
          <a:lstStyle/>
          <a:p>
            <a:r>
              <a:rPr lang="en-US" sz="1800" dirty="0" smtClean="0">
                <a:latin typeface="Times New Roman" pitchFamily="18" charset="0"/>
                <a:cs typeface="Times New Roman" pitchFamily="18" charset="0"/>
              </a:rPr>
              <a:t>According to John Creswell (2011), the following are the main characteristics of quantitative research(p. 13): </a:t>
            </a:r>
          </a:p>
          <a:p>
            <a:pPr>
              <a:buFont typeface="Wingdings" pitchFamily="2" charset="2"/>
              <a:buChar char="v"/>
            </a:pPr>
            <a:r>
              <a:rPr lang="en-US" sz="1800" dirty="0" smtClean="0">
                <a:latin typeface="Times New Roman" pitchFamily="18" charset="0"/>
                <a:cs typeface="Times New Roman" pitchFamily="18" charset="0"/>
              </a:rPr>
              <a:t> Research either explains the cause and effect or relationships among variables or provide description of trends; </a:t>
            </a:r>
          </a:p>
          <a:p>
            <a:pPr>
              <a:buFont typeface="Wingdings" pitchFamily="2" charset="2"/>
              <a:buChar char="v"/>
            </a:pPr>
            <a:r>
              <a:rPr lang="en-US" sz="1800" dirty="0" smtClean="0">
                <a:latin typeface="Times New Roman" pitchFamily="18" charset="0"/>
                <a:cs typeface="Times New Roman" pitchFamily="18" charset="0"/>
              </a:rPr>
              <a:t>The related literature provides researcher not only research questions but also gives purpose and justification of the study along with necessary direction to navigate the research; </a:t>
            </a:r>
          </a:p>
          <a:p>
            <a:pPr>
              <a:buFont typeface="Wingdings" pitchFamily="2" charset="2"/>
              <a:buChar char="v"/>
            </a:pPr>
            <a:r>
              <a:rPr lang="en-US" sz="1800" dirty="0" smtClean="0">
                <a:latin typeface="Times New Roman" pitchFamily="18" charset="0"/>
                <a:cs typeface="Times New Roman" pitchFamily="18" charset="0"/>
              </a:rPr>
              <a:t>Research is highly specific, observable and measurable</a:t>
            </a:r>
          </a:p>
          <a:p>
            <a:pPr>
              <a:buFont typeface="Wingdings" pitchFamily="2" charset="2"/>
              <a:buChar char="v"/>
            </a:pPr>
            <a:r>
              <a:rPr lang="en-US" sz="1800" dirty="0" smtClean="0">
                <a:latin typeface="Times New Roman" pitchFamily="18" charset="0"/>
                <a:cs typeface="Times New Roman" pitchFamily="18" charset="0"/>
              </a:rPr>
              <a:t>Data gathering tools are mostly have structured questions with pre-set answers and they are either in number form or easily transformed into numbers.    </a:t>
            </a:r>
          </a:p>
          <a:p>
            <a:pPr>
              <a:buFont typeface="Wingdings" pitchFamily="2" charset="2"/>
              <a:buChar char="v"/>
            </a:pPr>
            <a:r>
              <a:rPr lang="en-US" sz="1800" dirty="0" smtClean="0">
                <a:latin typeface="Times New Roman" pitchFamily="18" charset="0"/>
                <a:cs typeface="Times New Roman" pitchFamily="18" charset="0"/>
              </a:rPr>
              <a:t>Results are analyzed through statistical means and that’s why it be easily compared with similar groups, past studies as well as used for predictive purposes.   </a:t>
            </a:r>
          </a:p>
          <a:p>
            <a:pPr>
              <a:buFont typeface="Wingdings" pitchFamily="2" charset="2"/>
              <a:buChar char="v"/>
            </a:pPr>
            <a:r>
              <a:rPr lang="en-US" sz="1800" dirty="0" smtClean="0">
                <a:latin typeface="Times New Roman" pitchFamily="18" charset="0"/>
                <a:cs typeface="Times New Roman" pitchFamily="18" charset="0"/>
              </a:rPr>
              <a:t>Well defined and structured way of writing the report. The evaluative framework is also well structured.  </a:t>
            </a:r>
          </a:p>
          <a:p>
            <a:pPr>
              <a:buNone/>
            </a:pPr>
            <a:r>
              <a:rPr lang="en-US" sz="1000" dirty="0" smtClean="0">
                <a:latin typeface="Times New Roman" pitchFamily="18" charset="0"/>
                <a:cs typeface="Times New Roman" pitchFamily="18" charset="0"/>
              </a:rPr>
              <a:t>Source: Education Research , J.W. Creswell (2011) p. 13   </a:t>
            </a:r>
            <a:endParaRPr lang="en-US" sz="1000" dirty="0">
              <a:latin typeface="Times New Roman" pitchFamily="18" charset="0"/>
              <a:cs typeface="Times New Roman" pitchFamily="18" charset="0"/>
            </a:endParaRPr>
          </a:p>
        </p:txBody>
      </p:sp>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5313" y="759854"/>
            <a:ext cx="7460087" cy="5945745"/>
          </a:xfrm>
        </p:spPr>
        <p:txBody>
          <a:bodyPr>
            <a:noAutofit/>
          </a:bodyPr>
          <a:lstStyle/>
          <a:p>
            <a:pPr>
              <a:buFont typeface="Wingdings" pitchFamily="2" charset="2"/>
              <a:buChar char="v"/>
            </a:pPr>
            <a:r>
              <a:rPr lang="en-US" sz="2000" dirty="0" smtClean="0">
                <a:latin typeface="Times New Roman" pitchFamily="18" charset="0"/>
                <a:cs typeface="Times New Roman" pitchFamily="18" charset="0"/>
              </a:rPr>
              <a:t>For any researcher, it is necessary that he/she should the following skills to design and conduct research: </a:t>
            </a:r>
          </a:p>
          <a:p>
            <a:pPr>
              <a:buFont typeface="Wingdings" pitchFamily="2" charset="2"/>
              <a:buChar char="v"/>
            </a:pPr>
            <a:r>
              <a:rPr lang="en-US" sz="2000" u="sng" dirty="0" smtClean="0">
                <a:latin typeface="Times New Roman" pitchFamily="18" charset="0"/>
                <a:cs typeface="Times New Roman" pitchFamily="18" charset="0"/>
              </a:rPr>
              <a:t>Initiative</a:t>
            </a:r>
            <a:r>
              <a:rPr lang="en-US" sz="2000" dirty="0" smtClean="0">
                <a:latin typeface="Times New Roman" pitchFamily="18" charset="0"/>
                <a:cs typeface="Times New Roman" pitchFamily="18" charset="0"/>
              </a:rPr>
              <a:t>: A good researcher is one who not only take initiative of its own but also plunges deep into the ocean of research and explores the problem and seeks its solution.   </a:t>
            </a:r>
          </a:p>
          <a:p>
            <a:pPr>
              <a:buFont typeface="Wingdings" pitchFamily="2" charset="2"/>
              <a:buChar char="v"/>
            </a:pPr>
            <a:r>
              <a:rPr lang="en-US" sz="2000" u="sng" dirty="0" smtClean="0">
                <a:latin typeface="Times New Roman" pitchFamily="18" charset="0"/>
                <a:cs typeface="Times New Roman" pitchFamily="18" charset="0"/>
              </a:rPr>
              <a:t>Independent :</a:t>
            </a:r>
            <a:r>
              <a:rPr lang="en-US" sz="2000" dirty="0" smtClean="0">
                <a:latin typeface="Times New Roman" pitchFamily="18" charset="0"/>
                <a:cs typeface="Times New Roman" pitchFamily="18" charset="0"/>
              </a:rPr>
              <a:t> Researcher should be intellectually independent  and thus guides the research through </a:t>
            </a:r>
            <a:r>
              <a:rPr lang="en-US" sz="2000" smtClean="0">
                <a:latin typeface="Times New Roman" pitchFamily="18" charset="0"/>
                <a:cs typeface="Times New Roman" pitchFamily="18" charset="0"/>
              </a:rPr>
              <a:t>his/her intellectualism rather than taking help or cues from others. </a:t>
            </a:r>
            <a:endParaRPr lang="en-US" sz="2000" dirty="0" smtClean="0">
              <a:latin typeface="Times New Roman" pitchFamily="18" charset="0"/>
              <a:cs typeface="Times New Roman" pitchFamily="18" charset="0"/>
            </a:endParaRPr>
          </a:p>
          <a:p>
            <a:pPr>
              <a:buFont typeface="Wingdings" pitchFamily="2" charset="2"/>
              <a:buChar char="v"/>
            </a:pPr>
            <a:r>
              <a:rPr lang="en-US" sz="2000" u="sng" dirty="0" smtClean="0">
                <a:latin typeface="Times New Roman" pitchFamily="18" charset="0"/>
                <a:cs typeface="Times New Roman" pitchFamily="18" charset="0"/>
              </a:rPr>
              <a:t>Decision </a:t>
            </a:r>
            <a:r>
              <a:rPr lang="en-US" sz="2000" u="sng" smtClean="0">
                <a:latin typeface="Times New Roman" pitchFamily="18" charset="0"/>
                <a:cs typeface="Times New Roman" pitchFamily="18" charset="0"/>
              </a:rPr>
              <a:t>maker </a:t>
            </a:r>
            <a:r>
              <a:rPr lang="en-US" sz="2000" smtClean="0">
                <a:latin typeface="Times New Roman" pitchFamily="18" charset="0"/>
                <a:cs typeface="Times New Roman" pitchFamily="18" charset="0"/>
              </a:rPr>
              <a:t>: A good reseracher is always a sound decision maker becausew often while conducting research reseracher often find himself/herself  at the cfross-roads and at that point of time she/he  be able to take sound decisions which helkps in conducting research.</a:t>
            </a:r>
          </a:p>
          <a:p>
            <a:pPr>
              <a:buFont typeface="Wingdings" pitchFamily="2" charset="2"/>
              <a:buChar char="v"/>
            </a:pPr>
            <a:r>
              <a:rPr lang="en-US" sz="2000" u="sng" smtClean="0">
                <a:latin typeface="Times New Roman" pitchFamily="18" charset="0"/>
                <a:cs typeface="Times New Roman" pitchFamily="18" charset="0"/>
              </a:rPr>
              <a:t>Logical Thinker</a:t>
            </a:r>
            <a:r>
              <a:rPr lang="en-US" sz="2000" smtClean="0">
                <a:latin typeface="Times New Roman" pitchFamily="18" charset="0"/>
                <a:cs typeface="Times New Roman" pitchFamily="18" charset="0"/>
              </a:rPr>
              <a:t>: </a:t>
            </a:r>
            <a:r>
              <a:rPr lang="en-US" sz="2000" smtClean="0">
                <a:latin typeface="Times New Roman" pitchFamily="18" charset="0"/>
                <a:cs typeface="Times New Roman" pitchFamily="18" charset="0"/>
              </a:rPr>
              <a:t> Reseracher should also be logical thinker as research is a systematic and organized endeavour, and always reaches to conclusion or final outcome if it is done following the sequential and validated procedure of research.     </a:t>
            </a:r>
            <a:endParaRPr lang="en-US" sz="2000" dirty="0" smtClean="0">
              <a:latin typeface="Times New Roman" pitchFamily="18" charset="0"/>
              <a:cs typeface="Times New Roman" pitchFamily="18" charset="0"/>
            </a:endParaRP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endParaRPr lang="en-US" sz="2000" dirty="0">
              <a:latin typeface="Times New Roman" pitchFamily="18" charset="0"/>
              <a:cs typeface="Times New Roman" pitchFamily="18" charset="0"/>
            </a:endParaRPr>
          </a:p>
        </p:txBody>
      </p:sp>
      <p:sp>
        <p:nvSpPr>
          <p:cNvPr id="2" name="Title 1"/>
          <p:cNvSpPr>
            <a:spLocks noGrp="1"/>
          </p:cNvSpPr>
          <p:nvPr>
            <p:ph type="title"/>
          </p:nvPr>
        </p:nvSpPr>
        <p:spPr>
          <a:xfrm>
            <a:off x="1674254" y="274639"/>
            <a:ext cx="7012545" cy="528926"/>
          </a:xfrm>
        </p:spPr>
        <p:txBody>
          <a:bodyPr>
            <a:noAutofit/>
          </a:bodyPr>
          <a:lstStyle/>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Skills Needed to Design </a:t>
            </a:r>
            <a:r>
              <a:rPr lang="en-US" sz="2400" dirty="0" smtClean="0">
                <a:latin typeface="Times New Roman" pitchFamily="18" charset="0"/>
                <a:cs typeface="Times New Roman" pitchFamily="18" charset="0"/>
              </a:rPr>
              <a:t>and Conduct Research</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7127" y="244699"/>
            <a:ext cx="7342909" cy="6350065"/>
          </a:xfrm>
        </p:spPr>
        <p:txBody>
          <a:bodyPr>
            <a:noAutofit/>
          </a:bodyPr>
          <a:lstStyle/>
          <a:p>
            <a:pPr>
              <a:buFont typeface="Wingdings" pitchFamily="2" charset="2"/>
              <a:buChar char="v"/>
            </a:pPr>
            <a:r>
              <a:rPr lang="en-US" sz="2000" u="sng" dirty="0" smtClean="0">
                <a:latin typeface="Times New Roman" pitchFamily="18" charset="0"/>
                <a:cs typeface="Times New Roman" pitchFamily="18" charset="0"/>
              </a:rPr>
              <a:t>Knowledge </a:t>
            </a:r>
            <a:r>
              <a:rPr lang="en-US" sz="2000" dirty="0" smtClean="0">
                <a:latin typeface="Times New Roman" pitchFamily="18" charset="0"/>
                <a:cs typeface="Times New Roman" pitchFamily="18" charset="0"/>
              </a:rPr>
              <a:t>: Researcher should have sound knowledge of intricacies of various aspects of research  </a:t>
            </a:r>
            <a:endParaRPr lang="en-US" sz="2000" dirty="0" smtClean="0">
              <a:latin typeface="Times New Roman" pitchFamily="18" charset="0"/>
              <a:cs typeface="Times New Roman" pitchFamily="18" charset="0"/>
            </a:endParaRPr>
          </a:p>
          <a:p>
            <a:pPr>
              <a:buFont typeface="Wingdings" pitchFamily="2" charset="2"/>
              <a:buChar char="v"/>
            </a:pPr>
            <a:r>
              <a:rPr lang="en-US" sz="2000" u="sng" dirty="0" smtClean="0">
                <a:latin typeface="Times New Roman" pitchFamily="18" charset="0"/>
                <a:cs typeface="Times New Roman" pitchFamily="18" charset="0"/>
              </a:rPr>
              <a:t>Communication </a:t>
            </a:r>
            <a:r>
              <a:rPr lang="en-US" sz="2000" u="sng" dirty="0" smtClean="0">
                <a:latin typeface="Times New Roman" pitchFamily="18" charset="0"/>
                <a:cs typeface="Times New Roman" pitchFamily="18" charset="0"/>
              </a:rPr>
              <a:t>skills</a:t>
            </a:r>
            <a:r>
              <a:rPr lang="en-US" sz="2000" dirty="0" smtClean="0">
                <a:latin typeface="Times New Roman" pitchFamily="18" charset="0"/>
                <a:cs typeface="Times New Roman" pitchFamily="18" charset="0"/>
              </a:rPr>
              <a:t>: The heart of research is how it is being communicated not only to the group of researcher but also how the research result is disseminated or communicated among the common people who do not have the knowledge of research. Thus researcher should have ability to communicate verbally and non-verbally using simple language of communication.     </a:t>
            </a:r>
            <a:endParaRPr lang="en-US" sz="2000" dirty="0" smtClean="0">
              <a:latin typeface="Times New Roman" pitchFamily="18" charset="0"/>
              <a:cs typeface="Times New Roman" pitchFamily="18" charset="0"/>
            </a:endParaRPr>
          </a:p>
          <a:p>
            <a:pPr>
              <a:buFont typeface="Wingdings" pitchFamily="2" charset="2"/>
              <a:buChar char="v"/>
            </a:pPr>
            <a:r>
              <a:rPr lang="en-US" sz="2000" u="sng" dirty="0" smtClean="0">
                <a:latin typeface="Times New Roman" pitchFamily="18" charset="0"/>
                <a:cs typeface="Times New Roman" pitchFamily="18" charset="0"/>
              </a:rPr>
              <a:t>Technical </a:t>
            </a:r>
            <a:r>
              <a:rPr lang="en-US" sz="2000" u="sng" dirty="0" smtClean="0">
                <a:latin typeface="Times New Roman" pitchFamily="18" charset="0"/>
                <a:cs typeface="Times New Roman" pitchFamily="18" charset="0"/>
              </a:rPr>
              <a:t>skills: </a:t>
            </a:r>
            <a:r>
              <a:rPr lang="en-US" sz="2000" dirty="0" smtClean="0">
                <a:latin typeface="Times New Roman" pitchFamily="18" charset="0"/>
                <a:cs typeface="Times New Roman" pitchFamily="18" charset="0"/>
              </a:rPr>
              <a:t>Research involves technical skills like data coding, data analysis and interpretation of data  which requires proficiency. Apart from it researcher should be well acquainted with various soft wares used for analysis of data like SPSS, MAXDA, </a:t>
            </a:r>
            <a:r>
              <a:rPr lang="en-US" sz="2000" dirty="0" err="1" smtClean="0">
                <a:latin typeface="Times New Roman" pitchFamily="18" charset="0"/>
                <a:cs typeface="Times New Roman" pitchFamily="18" charset="0"/>
              </a:rPr>
              <a:t>Nvivo</a:t>
            </a:r>
            <a:r>
              <a:rPr lang="en-US" sz="2000" dirty="0" smtClean="0">
                <a:latin typeface="Times New Roman" pitchFamily="18" charset="0"/>
                <a:cs typeface="Times New Roman" pitchFamily="18" charset="0"/>
              </a:rPr>
              <a:t> etc. </a:t>
            </a:r>
            <a:endParaRPr lang="en-US" sz="2000" dirty="0" smtClean="0">
              <a:latin typeface="Times New Roman" pitchFamily="18" charset="0"/>
              <a:cs typeface="Times New Roman" pitchFamily="18" charset="0"/>
            </a:endParaRPr>
          </a:p>
          <a:p>
            <a:pPr>
              <a:buFont typeface="Wingdings" pitchFamily="2" charset="2"/>
              <a:buChar char="v"/>
            </a:pPr>
            <a:r>
              <a:rPr lang="en-US" sz="2000" u="sng" dirty="0" smtClean="0">
                <a:latin typeface="Times New Roman" pitchFamily="18" charset="0"/>
                <a:cs typeface="Times New Roman" pitchFamily="18" charset="0"/>
              </a:rPr>
              <a:t>Time Management </a:t>
            </a:r>
            <a:r>
              <a:rPr lang="en-US" sz="2000" u="sng" dirty="0" smtClean="0">
                <a:latin typeface="Times New Roman" pitchFamily="18" charset="0"/>
                <a:cs typeface="Times New Roman" pitchFamily="18" charset="0"/>
              </a:rPr>
              <a:t>Skill</a:t>
            </a:r>
            <a:r>
              <a:rPr lang="en-US" sz="2000" dirty="0" smtClean="0">
                <a:latin typeface="Times New Roman" pitchFamily="18" charset="0"/>
                <a:cs typeface="Times New Roman" pitchFamily="18" charset="0"/>
              </a:rPr>
              <a:t>: Research is a time bound and expensive activity . It involves money , efforts and energy. The results obtained have far more implication for common people and there benefits . Therefore, delay in research projects lost the relevance and its effect.  </a:t>
            </a:r>
            <a:endParaRPr lang="en-US" sz="2000" dirty="0" smtClean="0">
              <a:latin typeface="Times New Roman" pitchFamily="18" charset="0"/>
              <a:cs typeface="Times New Roman" pitchFamily="18" charset="0"/>
            </a:endParaRPr>
          </a:p>
          <a:p>
            <a:endParaRPr lang="en-US" sz="2000" dirty="0"/>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1" name="Rectangle 9"/>
          <p:cNvSpPr>
            <a:spLocks noGrp="1" noChangeArrowheads="1"/>
          </p:cNvSpPr>
          <p:nvPr>
            <p:ph type="title"/>
          </p:nvPr>
        </p:nvSpPr>
        <p:spPr/>
        <p:txBody>
          <a:bodyPr/>
          <a:lstStyle/>
          <a:p>
            <a:r>
              <a:rPr lang="en-US" dirty="0" smtClean="0"/>
              <a:t>Course Outline</a:t>
            </a:r>
            <a:endParaRPr lang="en-US" dirty="0"/>
          </a:p>
        </p:txBody>
      </p:sp>
      <p:sp>
        <p:nvSpPr>
          <p:cNvPr id="8202" name="Rectangle 10"/>
          <p:cNvSpPr>
            <a:spLocks noGrp="1" noChangeArrowheads="1"/>
          </p:cNvSpPr>
          <p:nvPr>
            <p:ph type="body" idx="1"/>
          </p:nvPr>
        </p:nvSpPr>
        <p:spPr>
          <a:noFill/>
        </p:spPr>
        <p:txBody>
          <a:bodyPr/>
          <a:lstStyle/>
          <a:p>
            <a:r>
              <a:rPr lang="en-US" dirty="0" smtClean="0"/>
              <a:t>Definition of Research</a:t>
            </a:r>
          </a:p>
          <a:p>
            <a:r>
              <a:rPr lang="en-US" dirty="0" smtClean="0"/>
              <a:t>Steps in the process of Research</a:t>
            </a:r>
          </a:p>
          <a:p>
            <a:r>
              <a:rPr lang="en-US" dirty="0" smtClean="0"/>
              <a:t>Characteristics of Qualitative and Quantitative research</a:t>
            </a:r>
          </a:p>
          <a:p>
            <a:r>
              <a:rPr lang="en-US" dirty="0" smtClean="0"/>
              <a:t>Skills needed to design and conduct Research.</a:t>
            </a:r>
            <a:endParaRPr lang="en-US" dirty="0"/>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244699"/>
            <a:ext cx="7010400" cy="6439436"/>
          </a:xfrm>
        </p:spPr>
        <p:txBody>
          <a:bodyPr/>
          <a:lstStyle/>
          <a:p>
            <a:pPr>
              <a:buFont typeface="Wingdings" pitchFamily="2" charset="2"/>
              <a:buChar char="v"/>
            </a:pPr>
            <a:r>
              <a:rPr lang="en-US" sz="2000" u="sng" dirty="0" smtClean="0">
                <a:latin typeface="Times New Roman" pitchFamily="18" charset="0"/>
                <a:cs typeface="Times New Roman" pitchFamily="18" charset="0"/>
              </a:rPr>
              <a:t>Problem solving</a:t>
            </a:r>
            <a:r>
              <a:rPr lang="en-US" sz="2000" dirty="0" smtClean="0">
                <a:latin typeface="Times New Roman" pitchFamily="18" charset="0"/>
                <a:cs typeface="Times New Roman" pitchFamily="18" charset="0"/>
              </a:rPr>
              <a:t>: Researcher should be a problem solver  i.e. researcher have problem solving ability where he not only sense the problem but also prepare a road map or plan or design to solve it  with the available resources. </a:t>
            </a:r>
          </a:p>
          <a:p>
            <a:pPr>
              <a:buFont typeface="Wingdings" pitchFamily="2" charset="2"/>
              <a:buChar char="v"/>
            </a:pPr>
            <a:r>
              <a:rPr lang="en-US" sz="2000" u="sng" dirty="0" smtClean="0">
                <a:latin typeface="Times New Roman" pitchFamily="18" charset="0"/>
                <a:cs typeface="Times New Roman" pitchFamily="18" charset="0"/>
              </a:rPr>
              <a:t>Critical thinking</a:t>
            </a:r>
            <a:r>
              <a:rPr lang="en-US" sz="2000" dirty="0" smtClean="0">
                <a:latin typeface="Times New Roman" pitchFamily="18" charset="0"/>
                <a:cs typeface="Times New Roman" pitchFamily="18" charset="0"/>
              </a:rPr>
              <a:t>: Researcher should have skill of critical thinking i.e. he should be able to look  the problem from different perspectives  as well as  have methodology to solve it through different methods. It is important to mention here that researcher should have reflective thinking i.e. able to think back and froth with the intention to improvise as  well as come out the difficult situations with ease .     </a:t>
            </a:r>
          </a:p>
          <a:p>
            <a:pPr>
              <a:buFont typeface="Wingdings" pitchFamily="2" charset="2"/>
              <a:buChar char="v"/>
            </a:pPr>
            <a:r>
              <a:rPr lang="en-US" sz="2000" u="sng" dirty="0" smtClean="0">
                <a:latin typeface="Times New Roman" pitchFamily="18" charset="0"/>
                <a:cs typeface="Times New Roman" pitchFamily="18" charset="0"/>
              </a:rPr>
              <a:t>Collaborative:</a:t>
            </a:r>
            <a:r>
              <a:rPr lang="en-US" sz="2000" dirty="0" smtClean="0">
                <a:latin typeface="Times New Roman" pitchFamily="18" charset="0"/>
                <a:cs typeface="Times New Roman" pitchFamily="18" charset="0"/>
              </a:rPr>
              <a:t> Research is more often a collaborative activity wherein like minded people get together and contribute to solve the identified problem. It requires lot of skills like receipting the ideas of other, having patience, moving together, helping each other, working as per the </a:t>
            </a:r>
            <a:r>
              <a:rPr lang="en-US" sz="2000" dirty="0" smtClean="0">
                <a:latin typeface="Times New Roman" pitchFamily="18" charset="0"/>
                <a:cs typeface="Times New Roman" pitchFamily="18" charset="0"/>
              </a:rPr>
              <a:t>strengths </a:t>
            </a:r>
            <a:r>
              <a:rPr lang="en-US" sz="2000" dirty="0" smtClean="0">
                <a:latin typeface="Times New Roman" pitchFamily="18" charset="0"/>
                <a:cs typeface="Times New Roman" pitchFamily="18" charset="0"/>
              </a:rPr>
              <a:t>of their won and supporting others .   </a:t>
            </a:r>
          </a:p>
          <a:p>
            <a:pPr>
              <a:buNone/>
            </a:pPr>
            <a:r>
              <a:rPr lang="en-US" sz="2000" dirty="0" smtClean="0">
                <a:latin typeface="Times New Roman" pitchFamily="18" charset="0"/>
                <a:cs typeface="Times New Roman" pitchFamily="18" charset="0"/>
              </a:rPr>
              <a:t> </a:t>
            </a:r>
          </a:p>
          <a:p>
            <a:pPr>
              <a:buFont typeface="Wingdings" pitchFamily="2" charset="2"/>
              <a:buChar char="v"/>
            </a:pPr>
            <a:endParaRPr lang="en-US" sz="2000" dirty="0"/>
          </a:p>
        </p:txBody>
      </p:sp>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304800"/>
            <a:ext cx="7010400" cy="467932"/>
          </a:xfrm>
        </p:spPr>
        <p:txBody>
          <a:bodyPr/>
          <a:lstStyle/>
          <a:p>
            <a:r>
              <a:rPr lang="en-US" dirty="0" smtClean="0"/>
              <a:t>References &amp; Suggested Reading : </a:t>
            </a:r>
            <a:endParaRPr lang="en-US" dirty="0"/>
          </a:p>
        </p:txBody>
      </p:sp>
      <p:sp>
        <p:nvSpPr>
          <p:cNvPr id="3" name="Content Placeholder 2"/>
          <p:cNvSpPr>
            <a:spLocks noGrp="1"/>
          </p:cNvSpPr>
          <p:nvPr>
            <p:ph idx="1"/>
          </p:nvPr>
        </p:nvSpPr>
        <p:spPr>
          <a:xfrm>
            <a:off x="1674254" y="850006"/>
            <a:ext cx="7263684" cy="5679583"/>
          </a:xfrm>
        </p:spPr>
        <p:txBody>
          <a:bodyPr/>
          <a:lstStyle/>
          <a:p>
            <a:pPr lvl="0">
              <a:buFont typeface="Wingdings" pitchFamily="2" charset="2"/>
              <a:buChar char="v"/>
            </a:pPr>
            <a:r>
              <a:rPr lang="en-US" sz="1800" dirty="0" smtClean="0">
                <a:latin typeface="Times New Roman" pitchFamily="18" charset="0"/>
                <a:cs typeface="Times New Roman" pitchFamily="18" charset="0"/>
              </a:rPr>
              <a:t>Anderson, G &amp; Arsenault, N.(1998). </a:t>
            </a:r>
            <a:r>
              <a:rPr lang="en-US" sz="1800" i="1" dirty="0" smtClean="0">
                <a:latin typeface="Times New Roman" pitchFamily="18" charset="0"/>
                <a:cs typeface="Times New Roman" pitchFamily="18" charset="0"/>
              </a:rPr>
              <a:t>Fundamental of Educational Research</a:t>
            </a:r>
            <a:r>
              <a:rPr lang="en-US" sz="1800" dirty="0" smtClean="0">
                <a:latin typeface="Times New Roman" pitchFamily="18" charset="0"/>
                <a:cs typeface="Times New Roman" pitchFamily="18" charset="0"/>
              </a:rPr>
              <a:t>, London: </a:t>
            </a:r>
            <a:r>
              <a:rPr lang="en-US" sz="1800" dirty="0" err="1" smtClean="0">
                <a:latin typeface="Times New Roman" pitchFamily="18" charset="0"/>
                <a:cs typeface="Times New Roman" pitchFamily="18" charset="0"/>
              </a:rPr>
              <a:t>Falmer</a:t>
            </a:r>
            <a:r>
              <a:rPr lang="en-US" sz="1800" dirty="0" smtClean="0">
                <a:latin typeface="Times New Roman" pitchFamily="18" charset="0"/>
                <a:cs typeface="Times New Roman" pitchFamily="18" charset="0"/>
              </a:rPr>
              <a:t> Press </a:t>
            </a:r>
            <a:endParaRPr lang="en-US" sz="1800" dirty="0" smtClean="0">
              <a:latin typeface="Times New Roman" pitchFamily="18" charset="0"/>
              <a:cs typeface="Times New Roman" pitchFamily="18" charset="0"/>
            </a:endParaRPr>
          </a:p>
          <a:p>
            <a:pPr>
              <a:buFont typeface="Wingdings" pitchFamily="2" charset="2"/>
              <a:buChar char="v"/>
            </a:pPr>
            <a:r>
              <a:rPr lang="en-US" sz="1800" dirty="0" smtClean="0">
                <a:latin typeface="Times New Roman" pitchFamily="18" charset="0"/>
                <a:cs typeface="Times New Roman" pitchFamily="18" charset="0"/>
              </a:rPr>
              <a:t>Best, J.W. &amp; Kahn, J.V. (2012). </a:t>
            </a:r>
            <a:r>
              <a:rPr lang="en-US" sz="1800" i="1" dirty="0" smtClean="0">
                <a:latin typeface="Times New Roman" pitchFamily="18" charset="0"/>
                <a:cs typeface="Times New Roman" pitchFamily="18" charset="0"/>
              </a:rPr>
              <a:t>Research in education</a:t>
            </a:r>
            <a:r>
              <a:rPr lang="en-US" sz="1800" dirty="0" smtClean="0">
                <a:latin typeface="Times New Roman" pitchFamily="18" charset="0"/>
                <a:cs typeface="Times New Roman" pitchFamily="18" charset="0"/>
              </a:rPr>
              <a:t> (10</a:t>
            </a:r>
            <a:r>
              <a:rPr lang="en-US" sz="1800" baseline="30000" dirty="0" smtClean="0">
                <a:latin typeface="Times New Roman" pitchFamily="18" charset="0"/>
                <a:cs typeface="Times New Roman" pitchFamily="18" charset="0"/>
              </a:rPr>
              <a:t>th</a:t>
            </a:r>
            <a:r>
              <a:rPr lang="en-US" sz="1800" dirty="0" smtClean="0">
                <a:latin typeface="Times New Roman" pitchFamily="18" charset="0"/>
                <a:cs typeface="Times New Roman" pitchFamily="18" charset="0"/>
              </a:rPr>
              <a:t> Ed.), New Delhi: PHI</a:t>
            </a:r>
          </a:p>
          <a:p>
            <a:pPr>
              <a:buFont typeface="Wingdings" pitchFamily="2" charset="2"/>
              <a:buChar char="v"/>
            </a:pPr>
            <a:r>
              <a:rPr lang="en-US" sz="1800" dirty="0" smtClean="0">
                <a:latin typeface="Times New Roman" pitchFamily="18" charset="0"/>
                <a:cs typeface="Times New Roman" pitchFamily="18" charset="0"/>
              </a:rPr>
              <a:t>Cohen, L, </a:t>
            </a:r>
            <a:r>
              <a:rPr lang="en-US" sz="1800" dirty="0" err="1" smtClean="0">
                <a:latin typeface="Times New Roman" pitchFamily="18" charset="0"/>
                <a:cs typeface="Times New Roman" pitchFamily="18" charset="0"/>
              </a:rPr>
              <a:t>Manion</a:t>
            </a:r>
            <a:r>
              <a:rPr lang="en-US" sz="1800" dirty="0" smtClean="0">
                <a:latin typeface="Times New Roman" pitchFamily="18" charset="0"/>
                <a:cs typeface="Times New Roman" pitchFamily="18" charset="0"/>
              </a:rPr>
              <a:t>, L. &amp; Morrison, K.(2007). </a:t>
            </a:r>
            <a:r>
              <a:rPr lang="en-US" sz="1800" i="1" dirty="0" smtClean="0">
                <a:latin typeface="Times New Roman" pitchFamily="18" charset="0"/>
                <a:cs typeface="Times New Roman" pitchFamily="18" charset="0"/>
              </a:rPr>
              <a:t>Research method in education</a:t>
            </a:r>
            <a:r>
              <a:rPr lang="en-US" sz="1800" dirty="0" smtClean="0">
                <a:latin typeface="Times New Roman" pitchFamily="18" charset="0"/>
                <a:cs typeface="Times New Roman" pitchFamily="18" charset="0"/>
              </a:rPr>
              <a:t> (6</a:t>
            </a:r>
            <a:r>
              <a:rPr lang="en-US" sz="1800" baseline="30000" dirty="0" smtClean="0">
                <a:latin typeface="Times New Roman" pitchFamily="18" charset="0"/>
                <a:cs typeface="Times New Roman" pitchFamily="18" charset="0"/>
              </a:rPr>
              <a:t>th</a:t>
            </a:r>
            <a:r>
              <a:rPr lang="en-US" sz="1800" dirty="0" smtClean="0">
                <a:latin typeface="Times New Roman" pitchFamily="18" charset="0"/>
                <a:cs typeface="Times New Roman" pitchFamily="18" charset="0"/>
              </a:rPr>
              <a:t> Ed.), UK: </a:t>
            </a:r>
            <a:r>
              <a:rPr lang="en-US" sz="1800" dirty="0" err="1" smtClean="0">
                <a:latin typeface="Times New Roman" pitchFamily="18" charset="0"/>
                <a:cs typeface="Times New Roman" pitchFamily="18" charset="0"/>
              </a:rPr>
              <a:t>Routledge</a:t>
            </a:r>
            <a:r>
              <a:rPr lang="en-US" sz="1800" dirty="0" smtClean="0">
                <a:latin typeface="Times New Roman" pitchFamily="18" charset="0"/>
                <a:cs typeface="Times New Roman" pitchFamily="18" charset="0"/>
              </a:rPr>
              <a:t>  </a:t>
            </a:r>
          </a:p>
          <a:p>
            <a:pPr>
              <a:buFont typeface="Wingdings" pitchFamily="2" charset="2"/>
              <a:buChar char="v"/>
            </a:pPr>
            <a:r>
              <a:rPr lang="en-US" sz="1800" dirty="0" smtClean="0">
                <a:latin typeface="Times New Roman" pitchFamily="18" charset="0"/>
                <a:cs typeface="Times New Roman" pitchFamily="18" charset="0"/>
              </a:rPr>
              <a:t>Creswell, J. W.(2011). Educational </a:t>
            </a:r>
            <a:r>
              <a:rPr lang="en-US" sz="1800" i="1" dirty="0" smtClean="0">
                <a:latin typeface="Times New Roman" pitchFamily="18" charset="0"/>
                <a:cs typeface="Times New Roman" pitchFamily="18" charset="0"/>
              </a:rPr>
              <a:t>Research: Planning, Conducting, and evaluating quantitative and qualitative research</a:t>
            </a:r>
            <a:r>
              <a:rPr lang="en-US" sz="1800" dirty="0" smtClean="0">
                <a:latin typeface="Times New Roman" pitchFamily="18" charset="0"/>
                <a:cs typeface="Times New Roman" pitchFamily="18" charset="0"/>
              </a:rPr>
              <a:t> (4</a:t>
            </a:r>
            <a:r>
              <a:rPr lang="en-US" sz="1800" baseline="30000" dirty="0" smtClean="0">
                <a:latin typeface="Times New Roman" pitchFamily="18" charset="0"/>
                <a:cs typeface="Times New Roman" pitchFamily="18" charset="0"/>
              </a:rPr>
              <a:t>th</a:t>
            </a:r>
            <a:r>
              <a:rPr lang="en-US" sz="1800" dirty="0" smtClean="0">
                <a:latin typeface="Times New Roman" pitchFamily="18" charset="0"/>
                <a:cs typeface="Times New Roman" pitchFamily="18" charset="0"/>
              </a:rPr>
              <a:t> Ed.), India: PHI</a:t>
            </a:r>
          </a:p>
          <a:p>
            <a:pPr>
              <a:buFont typeface="Wingdings" pitchFamily="2" charset="2"/>
              <a:buChar char="v"/>
            </a:pPr>
            <a:r>
              <a:rPr lang="en-US" sz="1800" dirty="0" smtClean="0">
                <a:latin typeface="Times New Roman" pitchFamily="18" charset="0"/>
                <a:cs typeface="Times New Roman" pitchFamily="18" charset="0"/>
              </a:rPr>
              <a:t>IGNOU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 Handbook on Action Research: A document, DPEP-SSA, IGNOU </a:t>
            </a:r>
            <a:r>
              <a:rPr lang="en-US" sz="1800" dirty="0" smtClean="0">
                <a:latin typeface="Times New Roman" pitchFamily="18" charset="0"/>
                <a:cs typeface="Times New Roman" pitchFamily="18" charset="0"/>
              </a:rPr>
              <a:t>Booklet</a:t>
            </a:r>
          </a:p>
          <a:p>
            <a:pPr>
              <a:buFont typeface="Wingdings" pitchFamily="2" charset="2"/>
              <a:buChar char="v"/>
            </a:pPr>
            <a:r>
              <a:rPr lang="en-US" sz="1800" dirty="0" err="1" smtClean="0">
                <a:latin typeface="Times New Roman" pitchFamily="18" charset="0"/>
                <a:cs typeface="Times New Roman" pitchFamily="18" charset="0"/>
              </a:rPr>
              <a:t>Kaul</a:t>
            </a:r>
            <a:r>
              <a:rPr lang="en-US" sz="1800" dirty="0" smtClean="0">
                <a:latin typeface="Times New Roman" pitchFamily="18" charset="0"/>
                <a:cs typeface="Times New Roman" pitchFamily="18" charset="0"/>
              </a:rPr>
              <a:t>, L.(2009). </a:t>
            </a:r>
            <a:r>
              <a:rPr lang="en-US" sz="1800" i="1" dirty="0" smtClean="0">
                <a:latin typeface="Times New Roman" pitchFamily="18" charset="0"/>
                <a:cs typeface="Times New Roman" pitchFamily="18" charset="0"/>
              </a:rPr>
              <a:t>Methodology of educational research</a:t>
            </a:r>
            <a:r>
              <a:rPr lang="en-US" sz="1800" dirty="0" smtClean="0">
                <a:latin typeface="Times New Roman" pitchFamily="18" charset="0"/>
                <a:cs typeface="Times New Roman" pitchFamily="18" charset="0"/>
              </a:rPr>
              <a:t> (4</a:t>
            </a:r>
            <a:r>
              <a:rPr lang="en-US" sz="1800" baseline="30000" dirty="0" smtClean="0">
                <a:latin typeface="Times New Roman" pitchFamily="18" charset="0"/>
                <a:cs typeface="Times New Roman" pitchFamily="18" charset="0"/>
              </a:rPr>
              <a:t>th</a:t>
            </a:r>
            <a:r>
              <a:rPr lang="en-US" sz="1800" dirty="0" smtClean="0">
                <a:latin typeface="Times New Roman" pitchFamily="18" charset="0"/>
                <a:cs typeface="Times New Roman" pitchFamily="18" charset="0"/>
              </a:rPr>
              <a:t> Ed.), New Delhi: </a:t>
            </a:r>
            <a:r>
              <a:rPr lang="en-US" sz="1800" dirty="0" err="1" smtClean="0">
                <a:latin typeface="Times New Roman" pitchFamily="18" charset="0"/>
                <a:cs typeface="Times New Roman" pitchFamily="18" charset="0"/>
              </a:rPr>
              <a:t>Vikas</a:t>
            </a:r>
            <a:r>
              <a:rPr lang="en-US" sz="1800" dirty="0" smtClean="0">
                <a:latin typeface="Times New Roman" pitchFamily="18" charset="0"/>
                <a:cs typeface="Times New Roman" pitchFamily="18" charset="0"/>
              </a:rPr>
              <a:t> Publishing House.  </a:t>
            </a:r>
          </a:p>
          <a:p>
            <a:pPr>
              <a:buFont typeface="Wingdings" pitchFamily="2" charset="2"/>
              <a:buChar char="v"/>
            </a:pPr>
            <a:r>
              <a:rPr lang="en-US" sz="1800" dirty="0" err="1" smtClean="0">
                <a:latin typeface="Times New Roman" pitchFamily="18" charset="0"/>
                <a:cs typeface="Times New Roman" pitchFamily="18" charset="0"/>
              </a:rPr>
              <a:t>Sanswal</a:t>
            </a:r>
            <a:r>
              <a:rPr lang="en-US" sz="1800" dirty="0" smtClean="0">
                <a:latin typeface="Times New Roman" pitchFamily="18" charset="0"/>
                <a:cs typeface="Times New Roman" pitchFamily="18" charset="0"/>
              </a:rPr>
              <a:t>, D. N.(2020). </a:t>
            </a:r>
            <a:r>
              <a:rPr lang="en-US" sz="1800" i="1" dirty="0" smtClean="0">
                <a:latin typeface="Times New Roman" pitchFamily="18" charset="0"/>
                <a:cs typeface="Times New Roman" pitchFamily="18" charset="0"/>
              </a:rPr>
              <a:t>Research methodology and applied statistics</a:t>
            </a:r>
            <a:r>
              <a:rPr lang="en-US" sz="1800" dirty="0" smtClean="0">
                <a:latin typeface="Times New Roman" pitchFamily="18" charset="0"/>
                <a:cs typeface="Times New Roman" pitchFamily="18" charset="0"/>
              </a:rPr>
              <a:t>, New Delhi: </a:t>
            </a:r>
            <a:r>
              <a:rPr lang="en-US" sz="1800" dirty="0" err="1" smtClean="0">
                <a:latin typeface="Times New Roman" pitchFamily="18" charset="0"/>
                <a:cs typeface="Times New Roman" pitchFamily="18" charset="0"/>
              </a:rPr>
              <a:t>Shipra</a:t>
            </a:r>
            <a:r>
              <a:rPr lang="en-US" sz="1800" dirty="0" smtClean="0">
                <a:latin typeface="Times New Roman" pitchFamily="18" charset="0"/>
                <a:cs typeface="Times New Roman" pitchFamily="18" charset="0"/>
              </a:rPr>
              <a:t> Publications </a:t>
            </a:r>
          </a:p>
          <a:p>
            <a:pPr>
              <a:buFont typeface="Wingdings" pitchFamily="2" charset="2"/>
              <a:buChar char="v"/>
            </a:pPr>
            <a:r>
              <a:rPr lang="en-US" sz="1800" dirty="0" err="1" smtClean="0">
                <a:latin typeface="Times New Roman" pitchFamily="18" charset="0"/>
                <a:cs typeface="Times New Roman" pitchFamily="18" charset="0"/>
              </a:rPr>
              <a:t>Ary</a:t>
            </a:r>
            <a:r>
              <a:rPr lang="en-US" sz="1800" dirty="0" smtClean="0">
                <a:latin typeface="Times New Roman" pitchFamily="18" charset="0"/>
                <a:cs typeface="Times New Roman" pitchFamily="18" charset="0"/>
              </a:rPr>
              <a:t>, D, Jacobs, L.C, Sorenson, C, &amp; </a:t>
            </a:r>
            <a:r>
              <a:rPr lang="en-US" sz="1800" dirty="0" err="1" smtClean="0">
                <a:latin typeface="Times New Roman" pitchFamily="18" charset="0"/>
                <a:cs typeface="Times New Roman" pitchFamily="18" charset="0"/>
              </a:rPr>
              <a:t>Razavieh</a:t>
            </a:r>
            <a:r>
              <a:rPr lang="en-US" sz="1800" dirty="0" smtClean="0">
                <a:latin typeface="Times New Roman" pitchFamily="18" charset="0"/>
                <a:cs typeface="Times New Roman" pitchFamily="18" charset="0"/>
              </a:rPr>
              <a:t>, A. (2010). </a:t>
            </a:r>
            <a:r>
              <a:rPr lang="en-US" sz="1800" i="1" dirty="0" smtClean="0">
                <a:latin typeface="Times New Roman" pitchFamily="18" charset="0"/>
                <a:cs typeface="Times New Roman" pitchFamily="18" charset="0"/>
              </a:rPr>
              <a:t>Introduction to Research in Education</a:t>
            </a:r>
            <a:r>
              <a:rPr lang="en-US" sz="1800" dirty="0" smtClean="0">
                <a:latin typeface="Times New Roman" pitchFamily="18" charset="0"/>
                <a:cs typeface="Times New Roman" pitchFamily="18" charset="0"/>
              </a:rPr>
              <a:t> (8</a:t>
            </a:r>
            <a:r>
              <a:rPr lang="en-US" sz="1800" baseline="30000" dirty="0" smtClean="0">
                <a:latin typeface="Times New Roman" pitchFamily="18" charset="0"/>
                <a:cs typeface="Times New Roman" pitchFamily="18" charset="0"/>
              </a:rPr>
              <a:t>th</a:t>
            </a:r>
            <a:r>
              <a:rPr lang="en-US" sz="1800" dirty="0" smtClean="0">
                <a:latin typeface="Times New Roman" pitchFamily="18" charset="0"/>
                <a:cs typeface="Times New Roman" pitchFamily="18" charset="0"/>
              </a:rPr>
              <a:t> Ed.) Wordsworth: </a:t>
            </a:r>
            <a:r>
              <a:rPr lang="en-US" sz="1800" dirty="0" err="1" smtClean="0">
                <a:latin typeface="Times New Roman" pitchFamily="18" charset="0"/>
                <a:cs typeface="Times New Roman" pitchFamily="18" charset="0"/>
              </a:rPr>
              <a:t>Cenage</a:t>
            </a:r>
            <a:r>
              <a:rPr lang="en-US" sz="1800" dirty="0" smtClean="0">
                <a:latin typeface="Times New Roman" pitchFamily="18" charset="0"/>
                <a:cs typeface="Times New Roman" pitchFamily="18" charset="0"/>
              </a:rPr>
              <a:t> Learning </a:t>
            </a:r>
          </a:p>
          <a:p>
            <a:pPr lvl="0"/>
            <a:endParaRPr lang="en-US" sz="1800" dirty="0">
              <a:latin typeface="Times New Roman" pitchFamily="18" charset="0"/>
              <a:cs typeface="Times New Roman" pitchFamily="18" charset="0"/>
            </a:endParaRPr>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 name="Rectangle 10"/>
          <p:cNvSpPr>
            <a:spLocks noGrp="1" noChangeArrowheads="1"/>
          </p:cNvSpPr>
          <p:nvPr>
            <p:ph type="title"/>
          </p:nvPr>
        </p:nvSpPr>
        <p:spPr/>
        <p:txBody>
          <a:bodyPr/>
          <a:lstStyle/>
          <a:p>
            <a:r>
              <a:rPr lang="en-US" dirty="0" smtClean="0"/>
              <a:t>Learning Outcomes</a:t>
            </a:r>
            <a:endParaRPr lang="en-US" dirty="0"/>
          </a:p>
        </p:txBody>
      </p:sp>
      <p:sp>
        <p:nvSpPr>
          <p:cNvPr id="3083" name="Rectangle 11"/>
          <p:cNvSpPr>
            <a:spLocks noGrp="1" noChangeArrowheads="1"/>
          </p:cNvSpPr>
          <p:nvPr>
            <p:ph type="body" idx="1"/>
          </p:nvPr>
        </p:nvSpPr>
        <p:spPr>
          <a:xfrm>
            <a:off x="1787236" y="1025236"/>
            <a:ext cx="6975764" cy="4942177"/>
          </a:xfrm>
        </p:spPr>
        <p:txBody>
          <a:bodyPr/>
          <a:lstStyle/>
          <a:p>
            <a:pPr marL="1314450" lvl="2" indent="-514350">
              <a:buFont typeface="Wingdings" pitchFamily="2" charset="2"/>
              <a:buChar char="Ø"/>
            </a:pPr>
            <a:r>
              <a:rPr lang="en-US" sz="2800" dirty="0" smtClean="0">
                <a:ln>
                  <a:solidFill>
                    <a:srgbClr val="00B050"/>
                  </a:solidFill>
                </a:ln>
                <a:latin typeface="Times New Roman" pitchFamily="18" charset="0"/>
                <a:cs typeface="Times New Roman" pitchFamily="18" charset="0"/>
              </a:rPr>
              <a:t>Define the term research </a:t>
            </a:r>
          </a:p>
          <a:p>
            <a:pPr marL="1314450" lvl="2" indent="-514350">
              <a:buFont typeface="Wingdings" pitchFamily="2" charset="2"/>
              <a:buChar char="Ø"/>
            </a:pPr>
            <a:r>
              <a:rPr lang="en-US" sz="2800" dirty="0" smtClean="0">
                <a:ln>
                  <a:solidFill>
                    <a:srgbClr val="002060"/>
                  </a:solidFill>
                </a:ln>
                <a:latin typeface="Times New Roman" pitchFamily="18" charset="0"/>
                <a:cs typeface="Times New Roman" pitchFamily="18" charset="0"/>
              </a:rPr>
              <a:t>Explain the steps of research  </a:t>
            </a:r>
          </a:p>
          <a:p>
            <a:pPr marL="1314450" lvl="2" indent="-514350">
              <a:buFont typeface="Wingdings" pitchFamily="2" charset="2"/>
              <a:buChar char="Ø"/>
            </a:pPr>
            <a:r>
              <a:rPr lang="en-US" sz="2800" dirty="0" smtClean="0">
                <a:ln>
                  <a:solidFill>
                    <a:srgbClr val="7030A0"/>
                  </a:solidFill>
                </a:ln>
                <a:latin typeface="Times New Roman" pitchFamily="18" charset="0"/>
                <a:cs typeface="Times New Roman" pitchFamily="18" charset="0"/>
              </a:rPr>
              <a:t>Describe the characteristics of quantitative research </a:t>
            </a:r>
          </a:p>
          <a:p>
            <a:pPr marL="1314450" lvl="2" indent="-514350">
              <a:buFont typeface="Wingdings" pitchFamily="2" charset="2"/>
              <a:buChar char="Ø"/>
            </a:pPr>
            <a:r>
              <a:rPr lang="en-US" sz="2800" dirty="0" smtClean="0">
                <a:ln>
                  <a:solidFill>
                    <a:srgbClr val="7030A0"/>
                  </a:solidFill>
                </a:ln>
                <a:latin typeface="Times New Roman" pitchFamily="18" charset="0"/>
                <a:cs typeface="Times New Roman" pitchFamily="18" charset="0"/>
              </a:rPr>
              <a:t>Describe the characteristics of qualitative research  </a:t>
            </a:r>
          </a:p>
          <a:p>
            <a:pPr marL="1314450" lvl="2" indent="-514350">
              <a:buFont typeface="Wingdings" pitchFamily="2" charset="2"/>
              <a:buChar char="Ø"/>
            </a:pPr>
            <a:r>
              <a:rPr lang="en-US" sz="2800" dirty="0" smtClean="0">
                <a:ln>
                  <a:solidFill>
                    <a:srgbClr val="FF0000"/>
                  </a:solidFill>
                </a:ln>
                <a:latin typeface="Times New Roman" pitchFamily="18" charset="0"/>
                <a:cs typeface="Times New Roman" pitchFamily="18" charset="0"/>
              </a:rPr>
              <a:t>Skills needed by the researcher to design and conduct researches  </a:t>
            </a:r>
          </a:p>
          <a:p>
            <a:pPr marL="546735" marR="5080" algn="just">
              <a:lnSpc>
                <a:spcPct val="115000"/>
              </a:lnSpc>
              <a:spcBef>
                <a:spcPts val="0"/>
              </a:spcBef>
              <a:spcAft>
                <a:spcPts val="0"/>
              </a:spcAft>
              <a:buFont typeface="Wingdings" pitchFamily="2" charset="2"/>
              <a:buChar char="Ø"/>
            </a:pPr>
            <a:endParaRPr lang="en-GB" sz="2800" b="1" dirty="0">
              <a:latin typeface="Times New Roman" pitchFamily="18" charset="0"/>
              <a:ea typeface="Droid Sans Fallback"/>
              <a:cs typeface="Times New Roman" pitchFamily="18" charset="0"/>
            </a:endParaRPr>
          </a:p>
          <a:p>
            <a:pPr>
              <a:buFont typeface="Wingdings" pitchFamily="2" charset="2"/>
              <a:buChar char="Ø"/>
            </a:pPr>
            <a:endParaRPr lang="en-US" sz="2800" dirty="0"/>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9526" y="914399"/>
            <a:ext cx="7232073" cy="5763491"/>
          </a:xfrm>
        </p:spPr>
        <p:txBody>
          <a:bodyPr>
            <a:normAutofit/>
          </a:bodyPr>
          <a:lstStyle/>
          <a:p>
            <a:r>
              <a:rPr lang="en-IN" sz="2200" dirty="0" smtClean="0">
                <a:latin typeface="Times New Roman" pitchFamily="18" charset="0"/>
                <a:cs typeface="Times New Roman" pitchFamily="18" charset="0"/>
              </a:rPr>
              <a:t>Research is combination of two words: Re+ Search </a:t>
            </a:r>
          </a:p>
          <a:p>
            <a:r>
              <a:rPr lang="en-IN" sz="2200" dirty="0" smtClean="0">
                <a:latin typeface="Times New Roman" pitchFamily="18" charset="0"/>
                <a:cs typeface="Times New Roman" pitchFamily="18" charset="0"/>
              </a:rPr>
              <a:t>Re stands ‘once again’ and search stands for ‘to find out’ or  ‘to seek’</a:t>
            </a:r>
          </a:p>
          <a:p>
            <a:r>
              <a:rPr lang="en-IN" sz="2200" dirty="0" smtClean="0">
                <a:latin typeface="Times New Roman" pitchFamily="18" charset="0"/>
                <a:cs typeface="Times New Roman" pitchFamily="18" charset="0"/>
              </a:rPr>
              <a:t>According to Oxford Dictionary: Re- stands for ‘frequentative and intensive’ whereas search stands for ‘inquiry or investigation’</a:t>
            </a:r>
          </a:p>
          <a:p>
            <a:r>
              <a:rPr lang="en-IN" sz="2200" dirty="0" smtClean="0">
                <a:latin typeface="Times New Roman" pitchFamily="18" charset="0"/>
                <a:cs typeface="Times New Roman" pitchFamily="18" charset="0"/>
              </a:rPr>
              <a:t>Thus in general research means “</a:t>
            </a:r>
            <a:r>
              <a:rPr lang="en-US" sz="2000" i="1" dirty="0" smtClean="0">
                <a:latin typeface="Times New Roman" pitchFamily="18" charset="0"/>
                <a:cs typeface="Times New Roman" pitchFamily="18" charset="0"/>
              </a:rPr>
              <a:t>a systematic attempt to obtain answers to meaningful questions about phenomena or events through the application of scientific procedures</a:t>
            </a:r>
            <a:r>
              <a:rPr lang="en-US" sz="2000" dirty="0" smtClean="0">
                <a:latin typeface="Times New Roman" pitchFamily="18" charset="0"/>
                <a:cs typeface="Times New Roman" pitchFamily="18" charset="0"/>
              </a:rPr>
              <a:t>” (IGNOU Handbook on Action Research,p.2) </a:t>
            </a:r>
            <a:r>
              <a:rPr lang="en-IN" sz="2200" dirty="0" smtClean="0">
                <a:latin typeface="Times New Roman" pitchFamily="18" charset="0"/>
                <a:cs typeface="Times New Roman" pitchFamily="18" charset="0"/>
              </a:rPr>
              <a:t>  </a:t>
            </a:r>
          </a:p>
          <a:p>
            <a:r>
              <a:rPr lang="en-US" sz="2000" dirty="0" smtClean="0">
                <a:latin typeface="Times New Roman" pitchFamily="18" charset="0"/>
                <a:cs typeface="Times New Roman" pitchFamily="18" charset="0"/>
              </a:rPr>
              <a:t>According to IGNOU Handbook on Action Research </a:t>
            </a:r>
            <a:r>
              <a:rPr lang="en-US" sz="2000" i="1" dirty="0" smtClean="0">
                <a:latin typeface="Times New Roman" pitchFamily="18" charset="0"/>
                <a:cs typeface="Times New Roman" pitchFamily="18" charset="0"/>
              </a:rPr>
              <a:t>“it is more formal systematic and intensive process which is not satisfied with isolated facts, but seeks to integrate and systematize findings for objective verifications of generalizations concerning a phenomena</a:t>
            </a:r>
            <a:r>
              <a:rPr lang="en-US" sz="2000" dirty="0" smtClean="0">
                <a:latin typeface="Times New Roman" pitchFamily="18" charset="0"/>
                <a:cs typeface="Times New Roman" pitchFamily="18" charset="0"/>
              </a:rPr>
              <a:t>” (p.2). </a:t>
            </a:r>
            <a:r>
              <a:rPr lang="en-IN" sz="2200" dirty="0" smtClean="0">
                <a:latin typeface="Times New Roman" pitchFamily="18" charset="0"/>
                <a:cs typeface="Times New Roman" pitchFamily="18" charset="0"/>
              </a:rPr>
              <a:t> </a:t>
            </a:r>
          </a:p>
        </p:txBody>
      </p:sp>
      <p:sp>
        <p:nvSpPr>
          <p:cNvPr id="2" name="Title 1"/>
          <p:cNvSpPr>
            <a:spLocks noGrp="1"/>
          </p:cNvSpPr>
          <p:nvPr>
            <p:ph type="title"/>
          </p:nvPr>
        </p:nvSpPr>
        <p:spPr>
          <a:xfrm>
            <a:off x="1496290" y="274638"/>
            <a:ext cx="7190509" cy="639762"/>
          </a:xfrm>
        </p:spPr>
        <p:txBody>
          <a:bodyPr>
            <a:normAutofit/>
          </a:bodyPr>
          <a:lstStyle/>
          <a:p>
            <a:pPr algn="ctr"/>
            <a:r>
              <a:rPr lang="en-IN" dirty="0" smtClean="0">
                <a:solidFill>
                  <a:srgbClr val="00B050"/>
                </a:solidFill>
                <a:latin typeface="Times New Roman" pitchFamily="18" charset="0"/>
                <a:cs typeface="Times New Roman" pitchFamily="18" charset="0"/>
              </a:rPr>
              <a:t>Meaning and Definition of Research </a:t>
            </a:r>
            <a:endParaRPr lang="en-IN" dirty="0">
              <a:solidFill>
                <a:srgbClr val="00B050"/>
              </a:solidFill>
              <a:latin typeface="Times New Roman" pitchFamily="18" charset="0"/>
              <a:cs typeface="Times New Roman" pitchFamily="18" charset="0"/>
            </a:endParaRPr>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154546"/>
            <a:ext cx="7010400" cy="5812867"/>
          </a:xfrm>
        </p:spPr>
        <p:txBody>
          <a:bodyPr/>
          <a:lstStyle/>
          <a:p>
            <a:r>
              <a:rPr lang="en-US" sz="2000" dirty="0" smtClean="0">
                <a:latin typeface="Times New Roman" pitchFamily="18" charset="0"/>
                <a:cs typeface="Times New Roman" pitchFamily="18" charset="0"/>
              </a:rPr>
              <a:t>Creswell(2011)“</a:t>
            </a:r>
            <a:r>
              <a:rPr lang="en-US" sz="2000" i="1" dirty="0" smtClean="0">
                <a:latin typeface="Times New Roman" pitchFamily="18" charset="0"/>
                <a:cs typeface="Times New Roman" pitchFamily="18" charset="0"/>
              </a:rPr>
              <a:t>Educational research involves asking questions, collecting and analyzing data to find out the answers to the questions thus helping the practitioners to understand the problem along with accumulate knowledge. It also assists educators to improve the educational practices and focuses the attention of policy makers on important policy issues to take well informed decisions on policy matter</a:t>
            </a:r>
            <a:r>
              <a:rPr lang="en-US" sz="2000" dirty="0" smtClean="0">
                <a:latin typeface="Times New Roman" pitchFamily="18" charset="0"/>
                <a:cs typeface="Times New Roman" pitchFamily="18" charset="0"/>
              </a:rPr>
              <a:t>” (p.26)   </a:t>
            </a:r>
          </a:p>
          <a:p>
            <a:r>
              <a:rPr lang="en-US" sz="2000" dirty="0" smtClean="0">
                <a:latin typeface="Times New Roman" pitchFamily="18" charset="0"/>
                <a:cs typeface="Times New Roman" pitchFamily="18" charset="0"/>
              </a:rPr>
              <a:t>Anderson (1998) “</a:t>
            </a:r>
            <a:r>
              <a:rPr lang="en-US" sz="2000" i="1" dirty="0" smtClean="0">
                <a:latin typeface="Times New Roman" pitchFamily="18" charset="0"/>
                <a:cs typeface="Times New Roman" pitchFamily="18" charset="0"/>
              </a:rPr>
              <a:t>Research in education is a disciplined attempt to address questions or solve problems through the collection and analysis of primary data for the purpose of description, explanation, generalization and prediction</a:t>
            </a:r>
            <a:r>
              <a:rPr lang="en-US" sz="2000" dirty="0" smtClean="0">
                <a:latin typeface="Times New Roman" pitchFamily="18" charset="0"/>
                <a:cs typeface="Times New Roman" pitchFamily="18" charset="0"/>
              </a:rPr>
              <a:t>” (p. 6)</a:t>
            </a:r>
          </a:p>
          <a:p>
            <a:r>
              <a:rPr lang="en-US" sz="2000" i="1" dirty="0" smtClean="0">
                <a:latin typeface="Times New Roman" pitchFamily="18" charset="0"/>
                <a:cs typeface="Times New Roman" pitchFamily="18" charset="0"/>
              </a:rPr>
              <a:t>Best and Kahn (2012) “Systematic and objective analysis and recording of controlled observations that may lead to the development of generalizations, principles, or theories resulting in prediction and possibly ultimate control of events” (p.25)</a:t>
            </a:r>
          </a:p>
          <a:p>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8496" y="785611"/>
            <a:ext cx="7315395" cy="5677533"/>
          </a:xfrm>
        </p:spPr>
        <p:txBody>
          <a:bodyPr/>
          <a:lstStyle/>
          <a:p>
            <a:r>
              <a:rPr lang="en-US" sz="1800" dirty="0" smtClean="0">
                <a:latin typeface="Times New Roman" pitchFamily="18" charset="0"/>
                <a:cs typeface="Times New Roman" pitchFamily="18" charset="0"/>
              </a:rPr>
              <a:t>Best and Kahn in their books has summarized the following characteristics of the research: (1992,pp18-20) : </a:t>
            </a:r>
          </a:p>
          <a:p>
            <a:r>
              <a:rPr lang="en-US" sz="1800" dirty="0" smtClean="0">
                <a:latin typeface="Times New Roman" pitchFamily="18" charset="0"/>
                <a:cs typeface="Times New Roman" pitchFamily="18" charset="0"/>
              </a:rPr>
              <a:t>Any research done is always directed towards the solution of the problem with an intention to find out either the specifics of the problem i.e. cause and effect, or relationships or developing holistic understanding of the phenomenon.</a:t>
            </a:r>
          </a:p>
          <a:p>
            <a:r>
              <a:rPr lang="en-US" sz="1800" dirty="0" smtClean="0">
                <a:latin typeface="Times New Roman" pitchFamily="18" charset="0"/>
                <a:cs typeface="Times New Roman" pitchFamily="18" charset="0"/>
              </a:rPr>
              <a:t>Majority of the researches done are either confirmatory of the existing theories (deductive)or developing new theories (inductive). </a:t>
            </a:r>
          </a:p>
          <a:p>
            <a:r>
              <a:rPr lang="en-US" sz="1800" dirty="0" smtClean="0">
                <a:latin typeface="Times New Roman" pitchFamily="18" charset="0"/>
                <a:cs typeface="Times New Roman" pitchFamily="18" charset="0"/>
              </a:rPr>
              <a:t>Research  have five goals to carry: description, predication, explanation, control and application.   </a:t>
            </a:r>
          </a:p>
          <a:p>
            <a:r>
              <a:rPr lang="en-US" sz="1800" dirty="0" smtClean="0">
                <a:latin typeface="Times New Roman" pitchFamily="18" charset="0"/>
                <a:cs typeface="Times New Roman" pitchFamily="18" charset="0"/>
              </a:rPr>
              <a:t>Research is based on empiricism i.e. evidences based on observable experiences  </a:t>
            </a:r>
          </a:p>
          <a:p>
            <a:r>
              <a:rPr lang="en-US" sz="1800" dirty="0" smtClean="0">
                <a:latin typeface="Times New Roman" pitchFamily="18" charset="0"/>
                <a:cs typeface="Times New Roman" pitchFamily="18" charset="0"/>
              </a:rPr>
              <a:t>Research is based on empiricism , therefore data gathering tools must be highly reliable and valid with adoption of well defined and systematic procedures.  </a:t>
            </a:r>
          </a:p>
          <a:p>
            <a:r>
              <a:rPr lang="en-US" sz="1800" dirty="0" smtClean="0">
                <a:latin typeface="Times New Roman" pitchFamily="18" charset="0"/>
                <a:cs typeface="Times New Roman" pitchFamily="18" charset="0"/>
              </a:rPr>
              <a:t>Research is an activity normally primarily relies on collecting information through primary sources.  </a:t>
            </a:r>
          </a:p>
        </p:txBody>
      </p:sp>
      <p:sp>
        <p:nvSpPr>
          <p:cNvPr id="2" name="Title 1"/>
          <p:cNvSpPr>
            <a:spLocks noGrp="1"/>
          </p:cNvSpPr>
          <p:nvPr>
            <p:ph type="title"/>
          </p:nvPr>
        </p:nvSpPr>
        <p:spPr>
          <a:xfrm>
            <a:off x="1607126" y="274638"/>
            <a:ext cx="7315201" cy="510973"/>
          </a:xfrm>
        </p:spPr>
        <p:txBody>
          <a:bodyPr>
            <a:normAutofit fontScale="90000"/>
          </a:bodyPr>
          <a:lstStyle/>
          <a:p>
            <a:r>
              <a:rPr lang="en-US" dirty="0" smtClean="0"/>
              <a:t>General Characteristics of Research </a:t>
            </a:r>
            <a:endParaRPr lang="en-US" dirty="0"/>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8039" y="167426"/>
            <a:ext cx="7585853" cy="6455048"/>
          </a:xfrm>
        </p:spPr>
        <p:txBody>
          <a:bodyPr>
            <a:noAutofit/>
          </a:bodyPr>
          <a:lstStyle/>
          <a:p>
            <a:r>
              <a:rPr lang="en-US" sz="2000" dirty="0" smtClean="0">
                <a:latin typeface="Times New Roman" pitchFamily="18" charset="0"/>
                <a:cs typeface="Times New Roman" pitchFamily="18" charset="0"/>
              </a:rPr>
              <a:t>Research is not an arbitrary activity done for fun sake but it requires training of skills as well as expertise. It start  from thinking of a problem and defining it to seeking solution of it which requires planning, designing and implementing at the ground level.   </a:t>
            </a:r>
          </a:p>
          <a:p>
            <a:r>
              <a:rPr lang="en-US" sz="2000" dirty="0" smtClean="0">
                <a:latin typeface="Times New Roman" pitchFamily="18" charset="0"/>
                <a:cs typeface="Times New Roman" pitchFamily="18" charset="0"/>
              </a:rPr>
              <a:t>Research  an academic activity always strives for being objective, logical and validate the procedures  so that it can be replicated by others .</a:t>
            </a:r>
          </a:p>
          <a:p>
            <a:r>
              <a:rPr lang="en-US" sz="2000" dirty="0" smtClean="0">
                <a:latin typeface="Times New Roman" pitchFamily="18" charset="0"/>
                <a:cs typeface="Times New Roman" pitchFamily="18" charset="0"/>
              </a:rPr>
              <a:t>Research does not have place for biases, prejudices or emotions.  </a:t>
            </a:r>
          </a:p>
          <a:p>
            <a:r>
              <a:rPr lang="en-US" sz="2000" dirty="0" smtClean="0">
                <a:latin typeface="Times New Roman" pitchFamily="18" charset="0"/>
                <a:cs typeface="Times New Roman" pitchFamily="18" charset="0"/>
              </a:rPr>
              <a:t>Research is a quest for seeking out knowledge. It either in the form of adding or modifying or replacing the existing knowledge.  </a:t>
            </a:r>
          </a:p>
          <a:p>
            <a:r>
              <a:rPr lang="en-US" sz="2000" dirty="0" smtClean="0">
                <a:latin typeface="Times New Roman" pitchFamily="18" charset="0"/>
                <a:cs typeface="Times New Roman" pitchFamily="18" charset="0"/>
              </a:rPr>
              <a:t>Research is an activity carried for others therefore it needs to systematically recorded reported and disseminated.  </a:t>
            </a:r>
          </a:p>
          <a:p>
            <a:r>
              <a:rPr lang="en-US" sz="2000" dirty="0" smtClean="0">
                <a:latin typeface="Times New Roman" pitchFamily="18" charset="0"/>
                <a:cs typeface="Times New Roman" pitchFamily="18" charset="0"/>
              </a:rPr>
              <a:t>Research  is a spirited and courageous activity . It often counteracts with stiffs oppositions from various quarters of the society  and so one has to be keep patience . </a:t>
            </a:r>
            <a:endParaRPr lang="en-US" sz="2000" dirty="0">
              <a:latin typeface="Times New Roman" pitchFamily="18" charset="0"/>
              <a:cs typeface="Times New Roman" pitchFamily="18" charset="0"/>
            </a:endParaRPr>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0364" y="274638"/>
            <a:ext cx="6816436" cy="487362"/>
          </a:xfrm>
        </p:spPr>
        <p:txBody>
          <a:bodyPr>
            <a:normAutofit fontScale="90000"/>
          </a:bodyPr>
          <a:lstStyle/>
          <a:p>
            <a:r>
              <a:rPr lang="en-US" dirty="0" smtClean="0"/>
              <a:t>Steps in the process of Research</a:t>
            </a:r>
          </a:p>
        </p:txBody>
      </p:sp>
      <p:graphicFrame>
        <p:nvGraphicFramePr>
          <p:cNvPr id="12" name="Diagram 11"/>
          <p:cNvGraphicFramePr/>
          <p:nvPr/>
        </p:nvGraphicFramePr>
        <p:xfrm>
          <a:off x="1524000" y="820615"/>
          <a:ext cx="7186246" cy="58029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234462"/>
            <a:ext cx="7010400" cy="6346447"/>
          </a:xfrm>
        </p:spPr>
        <p:txBody>
          <a:bodyPr/>
          <a:lstStyle/>
          <a:p>
            <a:r>
              <a:rPr lang="en-US" sz="2000" b="1" dirty="0" smtClean="0">
                <a:latin typeface="Times New Roman" pitchFamily="18" charset="0"/>
                <a:cs typeface="Times New Roman" pitchFamily="18" charset="0"/>
              </a:rPr>
              <a:t>Identification and Defining in Operational Terms</a:t>
            </a:r>
            <a:r>
              <a:rPr lang="en-US" sz="2000" dirty="0" smtClean="0">
                <a:latin typeface="Times New Roman" pitchFamily="18" charset="0"/>
                <a:cs typeface="Times New Roman" pitchFamily="18" charset="0"/>
              </a:rPr>
              <a:t>: The first step of research is to identify the problem. The sources of identification of problem are:</a:t>
            </a:r>
          </a:p>
          <a:p>
            <a:pPr>
              <a:buFont typeface="Wingdings" pitchFamily="2" charset="2"/>
              <a:buChar char="v"/>
            </a:pPr>
            <a:r>
              <a:rPr lang="en-US" sz="2000" dirty="0" smtClean="0">
                <a:latin typeface="Times New Roman" pitchFamily="18" charset="0"/>
                <a:cs typeface="Times New Roman" pitchFamily="18" charset="0"/>
              </a:rPr>
              <a:t>Personal experiences or experiences of others;</a:t>
            </a:r>
          </a:p>
          <a:p>
            <a:pPr>
              <a:buFont typeface="Wingdings" pitchFamily="2" charset="2"/>
              <a:buChar char="v"/>
            </a:pPr>
            <a:r>
              <a:rPr lang="en-US" sz="2000" dirty="0" smtClean="0">
                <a:latin typeface="Times New Roman" pitchFamily="18" charset="0"/>
                <a:cs typeface="Times New Roman" pitchFamily="18" charset="0"/>
              </a:rPr>
              <a:t>Reading the literature available in books, newspaper, journals, magazines etc.</a:t>
            </a:r>
          </a:p>
          <a:p>
            <a:pPr>
              <a:buFont typeface="Wingdings" pitchFamily="2" charset="2"/>
              <a:buChar char="v"/>
            </a:pPr>
            <a:r>
              <a:rPr lang="en-US" sz="2000" dirty="0" smtClean="0">
                <a:latin typeface="Times New Roman" pitchFamily="18" charset="0"/>
                <a:cs typeface="Times New Roman" pitchFamily="18" charset="0"/>
              </a:rPr>
              <a:t>Reading and reviewing the available research- documents, articles, journals, thesis, project reports etc, </a:t>
            </a:r>
          </a:p>
          <a:p>
            <a:pPr>
              <a:buFont typeface="Wingdings" pitchFamily="2" charset="2"/>
              <a:buChar char="v"/>
            </a:pPr>
            <a:r>
              <a:rPr lang="en-US" sz="2000" dirty="0" smtClean="0">
                <a:latin typeface="Times New Roman" pitchFamily="18" charset="0"/>
                <a:cs typeface="Times New Roman" pitchFamily="18" charset="0"/>
              </a:rPr>
              <a:t>Policy documents, various projects /programmes /schemes sponsored by national and international government or agencies;</a:t>
            </a:r>
          </a:p>
          <a:p>
            <a:pPr>
              <a:buFont typeface="Wingdings" pitchFamily="2" charset="2"/>
              <a:buChar char="v"/>
            </a:pPr>
            <a:r>
              <a:rPr lang="en-US" sz="2000" dirty="0" smtClean="0">
                <a:latin typeface="Times New Roman" pitchFamily="18" charset="0"/>
                <a:cs typeface="Times New Roman" pitchFamily="18" charset="0"/>
              </a:rPr>
              <a:t>Digital resources available in various platforms  </a:t>
            </a:r>
          </a:p>
          <a:p>
            <a:pPr>
              <a:buFont typeface="Arial" pitchFamily="34" charset="0"/>
              <a:buChar char="•"/>
            </a:pPr>
            <a:r>
              <a:rPr lang="en-US" sz="2000" b="1" dirty="0" smtClean="0">
                <a:latin typeface="Times New Roman" pitchFamily="18" charset="0"/>
                <a:cs typeface="Times New Roman" pitchFamily="18" charset="0"/>
              </a:rPr>
              <a:t>Defining the problem in operational terms- </a:t>
            </a:r>
            <a:r>
              <a:rPr lang="en-US" sz="2000" dirty="0" smtClean="0">
                <a:latin typeface="Times New Roman" pitchFamily="18" charset="0"/>
                <a:cs typeface="Times New Roman" pitchFamily="18" charset="0"/>
              </a:rPr>
              <a:t>Problem must be stated  not in terms of question form rather than in the statement form and in a manner that it is outcome oriented i.e. SMART: Specific, Measurable, Achievable,  Realistic and Testable          </a:t>
            </a:r>
            <a:endParaRPr lang="en-US" sz="2000" dirty="0">
              <a:latin typeface="Times New Roman" pitchFamily="18" charset="0"/>
              <a:cs typeface="Times New Roman" pitchFamily="18" charset="0"/>
            </a:endParaRPr>
          </a:p>
        </p:txBody>
      </p:sp>
    </p:spTree>
  </p:cSld>
  <p:clrMapOvr>
    <a:masterClrMapping/>
  </p:clrMapOvr>
  <p:transition>
    <p:fade thruBlk="1"/>
  </p:transition>
</p:sld>
</file>

<file path=ppt/theme/theme1.xml><?xml version="1.0" encoding="utf-8"?>
<a:theme xmlns:a="http://schemas.openxmlformats.org/drawingml/2006/main" name="tf01158951">
  <a:themeElements>
    <a:clrScheme name="1844_Classroom Expectations_Copyedit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844_Classroom Expectations_Copyedited">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0C0C0"/>
        </a:solidFill>
        <a:ln w="2857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0000"/>
          </a:lnSpc>
          <a:spcBef>
            <a:spcPct val="2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C0C0C0"/>
        </a:solidFill>
        <a:ln w="2857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0000"/>
          </a:lnSpc>
          <a:spcBef>
            <a:spcPct val="2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844_Classroom Expectations_Copyedit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844_Classroom Expectations_Copyedite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844_Classroom Expectations_Copyedite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844_Classroom Expectations_Copyedite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844_Classroom Expectations_Copyedite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844_Classroom Expectations_Copyedite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844_Classroom Expectations_Copyedite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844_Classroom Expectations_Copyedite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844_Classroom Expectations_Copyedite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844_Classroom Expectations_Copyedite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844_Classroom Expectations_Copyedite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844_Classroom Expectations_Copyedite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844_Classroom Expectations_Copyedited 1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tf01158951</Template>
  <TotalTime>631</TotalTime>
  <Words>2425</Words>
  <Application>Microsoft Office PowerPoint</Application>
  <PresentationFormat>On-screen Show (4:3)</PresentationFormat>
  <Paragraphs>136</Paragraphs>
  <Slides>21</Slides>
  <Notes>4</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tf01158951</vt:lpstr>
      <vt:lpstr>Unit 1: The Process of Conducting Research (SMTC)</vt:lpstr>
      <vt:lpstr>Course Outline</vt:lpstr>
      <vt:lpstr>Learning Outcomes</vt:lpstr>
      <vt:lpstr>Meaning and Definition of Research </vt:lpstr>
      <vt:lpstr>Slide 5</vt:lpstr>
      <vt:lpstr>General Characteristics of Research </vt:lpstr>
      <vt:lpstr>Slide 7</vt:lpstr>
      <vt:lpstr>Steps in the process of Research</vt:lpstr>
      <vt:lpstr>Slide 9</vt:lpstr>
      <vt:lpstr>Formulation of Research Questions</vt:lpstr>
      <vt:lpstr>Formulation of Hypothesis </vt:lpstr>
      <vt:lpstr>Collection of Information/Data</vt:lpstr>
      <vt:lpstr>Seeking Answers/Testing Hypothesis </vt:lpstr>
      <vt:lpstr>Conclusion and Generalization</vt:lpstr>
      <vt:lpstr>Writing the Reports</vt:lpstr>
      <vt:lpstr>Characteristics of Qualitative Research </vt:lpstr>
      <vt:lpstr>Characteristics of Quantitative  Research  </vt:lpstr>
      <vt:lpstr>  Skills Needed to Design and Conduct Research </vt:lpstr>
      <vt:lpstr>Slide 19</vt:lpstr>
      <vt:lpstr>Slide 20</vt:lpstr>
      <vt:lpstr>References &amp; Suggested Reading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 Research: Theory and Practice</dc:title>
  <dc:creator>sf</dc:creator>
  <cp:lastModifiedBy>sf</cp:lastModifiedBy>
  <cp:revision>271</cp:revision>
  <dcterms:created xsi:type="dcterms:W3CDTF">2020-06-20T09:41:24Z</dcterms:created>
  <dcterms:modified xsi:type="dcterms:W3CDTF">2020-07-31T14:58:59Z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TC011589511033</vt:lpwstr>
  </property>
</Properties>
</file>